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 id="2147483674" r:id="rId5"/>
  </p:sldMasterIdLst>
  <p:notesMasterIdLst>
    <p:notesMasterId r:id="rId22"/>
  </p:notesMasterIdLst>
  <p:handoutMasterIdLst>
    <p:handoutMasterId r:id="rId23"/>
  </p:handoutMasterIdLst>
  <p:sldIdLst>
    <p:sldId id="1213" r:id="rId6"/>
    <p:sldId id="1464" r:id="rId7"/>
    <p:sldId id="1454" r:id="rId8"/>
    <p:sldId id="1466" r:id="rId9"/>
    <p:sldId id="1469" r:id="rId10"/>
    <p:sldId id="1068" r:id="rId11"/>
    <p:sldId id="1183" r:id="rId12"/>
    <p:sldId id="1497" r:id="rId13"/>
    <p:sldId id="1461" r:id="rId14"/>
    <p:sldId id="1470" r:id="rId15"/>
    <p:sldId id="1458" r:id="rId16"/>
    <p:sldId id="1459" r:id="rId17"/>
    <p:sldId id="1227" r:id="rId18"/>
    <p:sldId id="1429" r:id="rId19"/>
    <p:sldId id="1436" r:id="rId20"/>
    <p:sldId id="1437" r:id="rId21"/>
  </p:sldIdLst>
  <p:sldSz cx="12192000" cy="6858000"/>
  <p:notesSz cx="6865938" cy="9998075"/>
  <p:custDataLst>
    <p:tags r:id="rId24"/>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os Smallegange" initials="JS" lastIdx="1" clrIdx="6">
    <p:extLst>
      <p:ext uri="{19B8F6BF-5375-455C-9EA6-DF929625EA0E}">
        <p15:presenceInfo xmlns:p15="http://schemas.microsoft.com/office/powerpoint/2012/main" userId="S::j.smallegange@czav.nl::8549d6bc-4fb1-4f2f-b825-21dc140c9c72" providerId="AD"/>
      </p:ext>
    </p:extLst>
  </p:cmAuthor>
  <p:cmAuthor id="1" name="Ilse de Groot" initials="IdG" lastIdx="37" clrIdx="0"/>
  <p:cmAuthor id="2" name="Kelsey Luhrman" initials="KL" lastIdx="4" clrIdx="1"/>
  <p:cmAuthor id="3" name="Desiree Nijsse" initials="DN" lastIdx="30" clrIdx="2"/>
  <p:cmAuthor id="4" name="Artur Burger" initials="AB" lastIdx="37" clrIdx="3"/>
  <p:cmAuthor id="5" name="Tess Hoogenraad" initials="TH" lastIdx="11" clrIdx="4"/>
  <p:cmAuthor id="6" name="Rudy Dirne" initials="RD" lastIdx="1" clrIdx="5">
    <p:extLst>
      <p:ext uri="{19B8F6BF-5375-455C-9EA6-DF929625EA0E}">
        <p15:presenceInfo xmlns:p15="http://schemas.microsoft.com/office/powerpoint/2012/main" userId="S::r.dirne@czav.nl::a5da3de6-0ba7-41c5-88d0-9302c09ab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12D"/>
    <a:srgbClr val="358FBE"/>
    <a:srgbClr val="3E231D"/>
    <a:srgbClr val="133915"/>
    <a:srgbClr val="52A03A"/>
    <a:srgbClr val="63A689"/>
    <a:srgbClr val="529F39"/>
    <a:srgbClr val="368FBC"/>
    <a:srgbClr val="529F34"/>
    <a:srgbClr val="4596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0F985B-F71A-42E4-B86D-0F8DF7521B63}" v="71" dt="2022-03-28T19:44:09.23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77136" autoAdjust="0"/>
  </p:normalViewPr>
  <p:slideViewPr>
    <p:cSldViewPr snapToGrid="0">
      <p:cViewPr varScale="1">
        <p:scale>
          <a:sx n="66" d="100"/>
          <a:sy n="66" d="100"/>
        </p:scale>
        <p:origin x="1502" y="53"/>
      </p:cViewPr>
      <p:guideLst>
        <p:guide orient="horz" pos="2160"/>
        <p:guide pos="384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s Deijkers" userId="52b37b32-296d-4916-889e-e6fb8533bca5" providerId="ADAL" clId="{0E0F985B-F71A-42E4-B86D-0F8DF7521B63}"/>
    <pc:docChg chg="undo custSel addSld delSld modSld sldOrd">
      <pc:chgData name="Frans Deijkers" userId="52b37b32-296d-4916-889e-e6fb8533bca5" providerId="ADAL" clId="{0E0F985B-F71A-42E4-B86D-0F8DF7521B63}" dt="2022-03-28T20:15:23.736" v="7602" actId="20577"/>
      <pc:docMkLst>
        <pc:docMk/>
      </pc:docMkLst>
      <pc:sldChg chg="del">
        <pc:chgData name="Frans Deijkers" userId="52b37b32-296d-4916-889e-e6fb8533bca5" providerId="ADAL" clId="{0E0F985B-F71A-42E4-B86D-0F8DF7521B63}" dt="2022-03-21T11:42:06.719" v="143" actId="47"/>
        <pc:sldMkLst>
          <pc:docMk/>
          <pc:sldMk cId="2704184144" sldId="416"/>
        </pc:sldMkLst>
      </pc:sldChg>
      <pc:sldChg chg="del">
        <pc:chgData name="Frans Deijkers" userId="52b37b32-296d-4916-889e-e6fb8533bca5" providerId="ADAL" clId="{0E0F985B-F71A-42E4-B86D-0F8DF7521B63}" dt="2022-03-21T11:42:06.532" v="142" actId="47"/>
        <pc:sldMkLst>
          <pc:docMk/>
          <pc:sldMk cId="3021594515" sldId="417"/>
        </pc:sldMkLst>
      </pc:sldChg>
      <pc:sldChg chg="del">
        <pc:chgData name="Frans Deijkers" userId="52b37b32-296d-4916-889e-e6fb8533bca5" providerId="ADAL" clId="{0E0F985B-F71A-42E4-B86D-0F8DF7521B63}" dt="2022-03-21T11:42:06.347" v="141" actId="47"/>
        <pc:sldMkLst>
          <pc:docMk/>
          <pc:sldMk cId="3042301778" sldId="418"/>
        </pc:sldMkLst>
      </pc:sldChg>
      <pc:sldChg chg="del">
        <pc:chgData name="Frans Deijkers" userId="52b37b32-296d-4916-889e-e6fb8533bca5" providerId="ADAL" clId="{0E0F985B-F71A-42E4-B86D-0F8DF7521B63}" dt="2022-03-21T11:42:06.192" v="140" actId="47"/>
        <pc:sldMkLst>
          <pc:docMk/>
          <pc:sldMk cId="3794109886" sldId="419"/>
        </pc:sldMkLst>
      </pc:sldChg>
      <pc:sldChg chg="del">
        <pc:chgData name="Frans Deijkers" userId="52b37b32-296d-4916-889e-e6fb8533bca5" providerId="ADAL" clId="{0E0F985B-F71A-42E4-B86D-0F8DF7521B63}" dt="2022-03-21T11:42:05.968" v="139" actId="47"/>
        <pc:sldMkLst>
          <pc:docMk/>
          <pc:sldMk cId="4021633028" sldId="420"/>
        </pc:sldMkLst>
      </pc:sldChg>
      <pc:sldChg chg="del">
        <pc:chgData name="Frans Deijkers" userId="52b37b32-296d-4916-889e-e6fb8533bca5" providerId="ADAL" clId="{0E0F985B-F71A-42E4-B86D-0F8DF7521B63}" dt="2022-03-21T11:42:08.136" v="150" actId="47"/>
        <pc:sldMkLst>
          <pc:docMk/>
          <pc:sldMk cId="869880680" sldId="421"/>
        </pc:sldMkLst>
      </pc:sldChg>
      <pc:sldChg chg="del">
        <pc:chgData name="Frans Deijkers" userId="52b37b32-296d-4916-889e-e6fb8533bca5" providerId="ADAL" clId="{0E0F985B-F71A-42E4-B86D-0F8DF7521B63}" dt="2022-03-21T11:42:11.709" v="153" actId="47"/>
        <pc:sldMkLst>
          <pc:docMk/>
          <pc:sldMk cId="3635188058" sldId="424"/>
        </pc:sldMkLst>
      </pc:sldChg>
      <pc:sldChg chg="modSp add mod modNotesTx">
        <pc:chgData name="Frans Deijkers" userId="52b37b32-296d-4916-889e-e6fb8533bca5" providerId="ADAL" clId="{0E0F985B-F71A-42E4-B86D-0F8DF7521B63}" dt="2022-03-28T08:22:27.246" v="5358" actId="20577"/>
        <pc:sldMkLst>
          <pc:docMk/>
          <pc:sldMk cId="2926599413" sldId="1068"/>
        </pc:sldMkLst>
        <pc:spChg chg="mod">
          <ac:chgData name="Frans Deijkers" userId="52b37b32-296d-4916-889e-e6fb8533bca5" providerId="ADAL" clId="{0E0F985B-F71A-42E4-B86D-0F8DF7521B63}" dt="2022-03-21T15:52:12.115" v="1058" actId="20577"/>
          <ac:spMkLst>
            <pc:docMk/>
            <pc:sldMk cId="2926599413" sldId="1068"/>
            <ac:spMk id="7" creationId="{192E5D61-0C72-4B3C-90D0-3BADBF77DE68}"/>
          </ac:spMkLst>
        </pc:spChg>
      </pc:sldChg>
      <pc:sldChg chg="add">
        <pc:chgData name="Frans Deijkers" userId="52b37b32-296d-4916-889e-e6fb8533bca5" providerId="ADAL" clId="{0E0F985B-F71A-42E4-B86D-0F8DF7521B63}" dt="2022-03-21T14:40:23.536" v="813"/>
        <pc:sldMkLst>
          <pc:docMk/>
          <pc:sldMk cId="2794022977" sldId="1183"/>
        </pc:sldMkLst>
      </pc:sldChg>
      <pc:sldChg chg="del">
        <pc:chgData name="Frans Deijkers" userId="52b37b32-296d-4916-889e-e6fb8533bca5" providerId="ADAL" clId="{0E0F985B-F71A-42E4-B86D-0F8DF7521B63}" dt="2022-03-21T11:05:16.741" v="54" actId="47"/>
        <pc:sldMkLst>
          <pc:docMk/>
          <pc:sldMk cId="1933684828" sldId="1212"/>
        </pc:sldMkLst>
      </pc:sldChg>
      <pc:sldChg chg="addSp delSp modSp mod">
        <pc:chgData name="Frans Deijkers" userId="52b37b32-296d-4916-889e-e6fb8533bca5" providerId="ADAL" clId="{0E0F985B-F71A-42E4-B86D-0F8DF7521B63}" dt="2022-03-21T12:03:12.520" v="219" actId="14100"/>
        <pc:sldMkLst>
          <pc:docMk/>
          <pc:sldMk cId="3437046935" sldId="1213"/>
        </pc:sldMkLst>
        <pc:spChg chg="del">
          <ac:chgData name="Frans Deijkers" userId="52b37b32-296d-4916-889e-e6fb8533bca5" providerId="ADAL" clId="{0E0F985B-F71A-42E4-B86D-0F8DF7521B63}" dt="2022-03-21T11:48:09.544" v="162" actId="931"/>
          <ac:spMkLst>
            <pc:docMk/>
            <pc:sldMk cId="3437046935" sldId="1213"/>
            <ac:spMk id="5" creationId="{07072B8A-300A-41B4-ACF2-6A46EF7AFCDB}"/>
          </ac:spMkLst>
        </pc:spChg>
        <pc:spChg chg="mod">
          <ac:chgData name="Frans Deijkers" userId="52b37b32-296d-4916-889e-e6fb8533bca5" providerId="ADAL" clId="{0E0F985B-F71A-42E4-B86D-0F8DF7521B63}" dt="2022-03-21T12:03:12.520" v="219" actId="14100"/>
          <ac:spMkLst>
            <pc:docMk/>
            <pc:sldMk cId="3437046935" sldId="1213"/>
            <ac:spMk id="7" creationId="{903BA6C0-B0E4-4479-AACB-7A63F54257A1}"/>
          </ac:spMkLst>
        </pc:spChg>
        <pc:picChg chg="add mod">
          <ac:chgData name="Frans Deijkers" userId="52b37b32-296d-4916-889e-e6fb8533bca5" providerId="ADAL" clId="{0E0F985B-F71A-42E4-B86D-0F8DF7521B63}" dt="2022-03-21T11:48:13.763" v="164" actId="962"/>
          <ac:picMkLst>
            <pc:docMk/>
            <pc:sldMk cId="3437046935" sldId="1213"/>
            <ac:picMk id="9" creationId="{34C1E075-7DB4-4D2F-971F-374EF16160E6}"/>
          </ac:picMkLst>
        </pc:picChg>
      </pc:sldChg>
      <pc:sldChg chg="del">
        <pc:chgData name="Frans Deijkers" userId="52b37b32-296d-4916-889e-e6fb8533bca5" providerId="ADAL" clId="{0E0F985B-F71A-42E4-B86D-0F8DF7521B63}" dt="2022-03-21T11:06:50.371" v="62" actId="47"/>
        <pc:sldMkLst>
          <pc:docMk/>
          <pc:sldMk cId="4147560156" sldId="1223"/>
        </pc:sldMkLst>
      </pc:sldChg>
      <pc:sldChg chg="addSp delSp modSp mod">
        <pc:chgData name="Frans Deijkers" userId="52b37b32-296d-4916-889e-e6fb8533bca5" providerId="ADAL" clId="{0E0F985B-F71A-42E4-B86D-0F8DF7521B63}" dt="2022-03-28T19:44:03.552" v="7160" actId="478"/>
        <pc:sldMkLst>
          <pc:docMk/>
          <pc:sldMk cId="2917752074" sldId="1227"/>
        </pc:sldMkLst>
        <pc:spChg chg="del">
          <ac:chgData name="Frans Deijkers" userId="52b37b32-296d-4916-889e-e6fb8533bca5" providerId="ADAL" clId="{0E0F985B-F71A-42E4-B86D-0F8DF7521B63}" dt="2022-03-28T14:10:44.709" v="6347" actId="931"/>
          <ac:spMkLst>
            <pc:docMk/>
            <pc:sldMk cId="2917752074" sldId="1227"/>
            <ac:spMk id="9" creationId="{FE61E60F-8D22-4389-8A3D-D7BB223A6E3E}"/>
          </ac:spMkLst>
        </pc:spChg>
        <pc:spChg chg="add del mod">
          <ac:chgData name="Frans Deijkers" userId="52b37b32-296d-4916-889e-e6fb8533bca5" providerId="ADAL" clId="{0E0F985B-F71A-42E4-B86D-0F8DF7521B63}" dt="2022-03-28T14:11:36.128" v="6350" actId="931"/>
          <ac:spMkLst>
            <pc:docMk/>
            <pc:sldMk cId="2917752074" sldId="1227"/>
            <ac:spMk id="11" creationId="{59CA1150-2FA0-4BF8-A2ED-DD3C550FD497}"/>
          </ac:spMkLst>
        </pc:spChg>
        <pc:spChg chg="add del mod">
          <ac:chgData name="Frans Deijkers" userId="52b37b32-296d-4916-889e-e6fb8533bca5" providerId="ADAL" clId="{0E0F985B-F71A-42E4-B86D-0F8DF7521B63}" dt="2022-03-28T14:12:35.916" v="6352" actId="931"/>
          <ac:spMkLst>
            <pc:docMk/>
            <pc:sldMk cId="2917752074" sldId="1227"/>
            <ac:spMk id="15" creationId="{9E365F37-C72B-4502-AEC4-964F20A1F57D}"/>
          </ac:spMkLst>
        </pc:spChg>
        <pc:picChg chg="add del mod">
          <ac:chgData name="Frans Deijkers" userId="52b37b32-296d-4916-889e-e6fb8533bca5" providerId="ADAL" clId="{0E0F985B-F71A-42E4-B86D-0F8DF7521B63}" dt="2022-03-28T14:11:11.084" v="6349" actId="478"/>
          <ac:picMkLst>
            <pc:docMk/>
            <pc:sldMk cId="2917752074" sldId="1227"/>
            <ac:picMk id="6" creationId="{89A7DD51-7836-472C-A1BF-D04BDB20A133}"/>
          </ac:picMkLst>
        </pc:picChg>
        <pc:picChg chg="add del mod">
          <ac:chgData name="Frans Deijkers" userId="52b37b32-296d-4916-889e-e6fb8533bca5" providerId="ADAL" clId="{0E0F985B-F71A-42E4-B86D-0F8DF7521B63}" dt="2022-03-28T14:11:37.780" v="6351" actId="478"/>
          <ac:picMkLst>
            <pc:docMk/>
            <pc:sldMk cId="2917752074" sldId="1227"/>
            <ac:picMk id="13" creationId="{4051CFEC-BDAE-4B8C-A0B2-CD00FAE615CB}"/>
          </ac:picMkLst>
        </pc:picChg>
        <pc:picChg chg="add mod">
          <ac:chgData name="Frans Deijkers" userId="52b37b32-296d-4916-889e-e6fb8533bca5" providerId="ADAL" clId="{0E0F985B-F71A-42E4-B86D-0F8DF7521B63}" dt="2022-03-28T14:12:35.916" v="6352" actId="931"/>
          <ac:picMkLst>
            <pc:docMk/>
            <pc:sldMk cId="2917752074" sldId="1227"/>
            <ac:picMk id="17" creationId="{1D6F8480-73A3-4BF8-BF2B-360C833FECE8}"/>
          </ac:picMkLst>
        </pc:picChg>
        <pc:picChg chg="del">
          <ac:chgData name="Frans Deijkers" userId="52b37b32-296d-4916-889e-e6fb8533bca5" providerId="ADAL" clId="{0E0F985B-F71A-42E4-B86D-0F8DF7521B63}" dt="2022-03-28T19:44:03.552" v="7160" actId="478"/>
          <ac:picMkLst>
            <pc:docMk/>
            <pc:sldMk cId="2917752074" sldId="1227"/>
            <ac:picMk id="18" creationId="{C7E0ECE9-5DD6-4C9D-A910-2C1CDDA93F82}"/>
          </ac:picMkLst>
        </pc:picChg>
      </pc:sldChg>
      <pc:sldChg chg="del">
        <pc:chgData name="Frans Deijkers" userId="52b37b32-296d-4916-889e-e6fb8533bca5" providerId="ADAL" clId="{0E0F985B-F71A-42E4-B86D-0F8DF7521B63}" dt="2022-03-21T11:42:05.577" v="137" actId="47"/>
        <pc:sldMkLst>
          <pc:docMk/>
          <pc:sldMk cId="3211824256" sldId="1229"/>
        </pc:sldMkLst>
      </pc:sldChg>
      <pc:sldChg chg="del">
        <pc:chgData name="Frans Deijkers" userId="52b37b32-296d-4916-889e-e6fb8533bca5" providerId="ADAL" clId="{0E0F985B-F71A-42E4-B86D-0F8DF7521B63}" dt="2022-03-21T11:42:02.109" v="123" actId="47"/>
        <pc:sldMkLst>
          <pc:docMk/>
          <pc:sldMk cId="751496852" sldId="1230"/>
        </pc:sldMkLst>
      </pc:sldChg>
      <pc:sldChg chg="del">
        <pc:chgData name="Frans Deijkers" userId="52b37b32-296d-4916-889e-e6fb8533bca5" providerId="ADAL" clId="{0E0F985B-F71A-42E4-B86D-0F8DF7521B63}" dt="2022-03-21T11:31:35.507" v="107" actId="47"/>
        <pc:sldMkLst>
          <pc:docMk/>
          <pc:sldMk cId="3614856162" sldId="1231"/>
        </pc:sldMkLst>
      </pc:sldChg>
      <pc:sldChg chg="del">
        <pc:chgData name="Frans Deijkers" userId="52b37b32-296d-4916-889e-e6fb8533bca5" providerId="ADAL" clId="{0E0F985B-F71A-42E4-B86D-0F8DF7521B63}" dt="2022-03-21T11:37:42.214" v="118" actId="47"/>
        <pc:sldMkLst>
          <pc:docMk/>
          <pc:sldMk cId="3133896526" sldId="1232"/>
        </pc:sldMkLst>
      </pc:sldChg>
      <pc:sldChg chg="del">
        <pc:chgData name="Frans Deijkers" userId="52b37b32-296d-4916-889e-e6fb8533bca5" providerId="ADAL" clId="{0E0F985B-F71A-42E4-B86D-0F8DF7521B63}" dt="2022-03-21T11:42:05.429" v="136" actId="47"/>
        <pc:sldMkLst>
          <pc:docMk/>
          <pc:sldMk cId="3446183960" sldId="1234"/>
        </pc:sldMkLst>
      </pc:sldChg>
      <pc:sldChg chg="del">
        <pc:chgData name="Frans Deijkers" userId="52b37b32-296d-4916-889e-e6fb8533bca5" providerId="ADAL" clId="{0E0F985B-F71A-42E4-B86D-0F8DF7521B63}" dt="2022-03-21T11:42:01.160" v="121" actId="47"/>
        <pc:sldMkLst>
          <pc:docMk/>
          <pc:sldMk cId="3769540562" sldId="1235"/>
        </pc:sldMkLst>
      </pc:sldChg>
      <pc:sldChg chg="del">
        <pc:chgData name="Frans Deijkers" userId="52b37b32-296d-4916-889e-e6fb8533bca5" providerId="ADAL" clId="{0E0F985B-F71A-42E4-B86D-0F8DF7521B63}" dt="2022-03-21T11:42:04.161" v="132" actId="47"/>
        <pc:sldMkLst>
          <pc:docMk/>
          <pc:sldMk cId="2553594812" sldId="1236"/>
        </pc:sldMkLst>
      </pc:sldChg>
      <pc:sldChg chg="del">
        <pc:chgData name="Frans Deijkers" userId="52b37b32-296d-4916-889e-e6fb8533bca5" providerId="ADAL" clId="{0E0F985B-F71A-42E4-B86D-0F8DF7521B63}" dt="2022-03-21T11:42:03.272" v="126" actId="47"/>
        <pc:sldMkLst>
          <pc:docMk/>
          <pc:sldMk cId="1546713736" sldId="1237"/>
        </pc:sldMkLst>
      </pc:sldChg>
      <pc:sldChg chg="del">
        <pc:chgData name="Frans Deijkers" userId="52b37b32-296d-4916-889e-e6fb8533bca5" providerId="ADAL" clId="{0E0F985B-F71A-42E4-B86D-0F8DF7521B63}" dt="2022-03-21T11:42:02.525" v="124" actId="47"/>
        <pc:sldMkLst>
          <pc:docMk/>
          <pc:sldMk cId="1258709710" sldId="1238"/>
        </pc:sldMkLst>
      </pc:sldChg>
      <pc:sldChg chg="del">
        <pc:chgData name="Frans Deijkers" userId="52b37b32-296d-4916-889e-e6fb8533bca5" providerId="ADAL" clId="{0E0F985B-F71A-42E4-B86D-0F8DF7521B63}" dt="2022-03-21T11:42:04.659" v="134" actId="47"/>
        <pc:sldMkLst>
          <pc:docMk/>
          <pc:sldMk cId="1141034109" sldId="1241"/>
        </pc:sldMkLst>
      </pc:sldChg>
      <pc:sldChg chg="del">
        <pc:chgData name="Frans Deijkers" userId="52b37b32-296d-4916-889e-e6fb8533bca5" providerId="ADAL" clId="{0E0F985B-F71A-42E4-B86D-0F8DF7521B63}" dt="2022-03-21T11:42:03.488" v="129" actId="47"/>
        <pc:sldMkLst>
          <pc:docMk/>
          <pc:sldMk cId="3504141088" sldId="1242"/>
        </pc:sldMkLst>
      </pc:sldChg>
      <pc:sldChg chg="del">
        <pc:chgData name="Frans Deijkers" userId="52b37b32-296d-4916-889e-e6fb8533bca5" providerId="ADAL" clId="{0E0F985B-F71A-42E4-B86D-0F8DF7521B63}" dt="2022-03-21T11:42:03.974" v="131" actId="47"/>
        <pc:sldMkLst>
          <pc:docMk/>
          <pc:sldMk cId="1955699320" sldId="1244"/>
        </pc:sldMkLst>
      </pc:sldChg>
      <pc:sldChg chg="del">
        <pc:chgData name="Frans Deijkers" userId="52b37b32-296d-4916-889e-e6fb8533bca5" providerId="ADAL" clId="{0E0F985B-F71A-42E4-B86D-0F8DF7521B63}" dt="2022-03-21T11:42:03.689" v="130" actId="47"/>
        <pc:sldMkLst>
          <pc:docMk/>
          <pc:sldMk cId="4032197725" sldId="1246"/>
        </pc:sldMkLst>
      </pc:sldChg>
      <pc:sldChg chg="del">
        <pc:chgData name="Frans Deijkers" userId="52b37b32-296d-4916-889e-e6fb8533bca5" providerId="ADAL" clId="{0E0F985B-F71A-42E4-B86D-0F8DF7521B63}" dt="2022-03-21T11:42:02.826" v="125" actId="47"/>
        <pc:sldMkLst>
          <pc:docMk/>
          <pc:sldMk cId="4186061789" sldId="1247"/>
        </pc:sldMkLst>
      </pc:sldChg>
      <pc:sldChg chg="del">
        <pc:chgData name="Frans Deijkers" userId="52b37b32-296d-4916-889e-e6fb8533bca5" providerId="ADAL" clId="{0E0F985B-F71A-42E4-B86D-0F8DF7521B63}" dt="2022-03-21T11:42:05.746" v="138" actId="47"/>
        <pc:sldMkLst>
          <pc:docMk/>
          <pc:sldMk cId="1035445826" sldId="1248"/>
        </pc:sldMkLst>
      </pc:sldChg>
      <pc:sldChg chg="del">
        <pc:chgData name="Frans Deijkers" userId="52b37b32-296d-4916-889e-e6fb8533bca5" providerId="ADAL" clId="{0E0F985B-F71A-42E4-B86D-0F8DF7521B63}" dt="2022-03-21T11:42:03.388" v="128" actId="47"/>
        <pc:sldMkLst>
          <pc:docMk/>
          <pc:sldMk cId="1115567792" sldId="1249"/>
        </pc:sldMkLst>
      </pc:sldChg>
      <pc:sldChg chg="del">
        <pc:chgData name="Frans Deijkers" userId="52b37b32-296d-4916-889e-e6fb8533bca5" providerId="ADAL" clId="{0E0F985B-F71A-42E4-B86D-0F8DF7521B63}" dt="2022-03-21T11:42:03.341" v="127" actId="47"/>
        <pc:sldMkLst>
          <pc:docMk/>
          <pc:sldMk cId="2672864115" sldId="1250"/>
        </pc:sldMkLst>
      </pc:sldChg>
      <pc:sldChg chg="del">
        <pc:chgData name="Frans Deijkers" userId="52b37b32-296d-4916-889e-e6fb8533bca5" providerId="ADAL" clId="{0E0F985B-F71A-42E4-B86D-0F8DF7521B63}" dt="2022-03-21T11:42:04.445" v="133" actId="47"/>
        <pc:sldMkLst>
          <pc:docMk/>
          <pc:sldMk cId="2067643687" sldId="1251"/>
        </pc:sldMkLst>
      </pc:sldChg>
      <pc:sldChg chg="modSp del mod">
        <pc:chgData name="Frans Deijkers" userId="52b37b32-296d-4916-889e-e6fb8533bca5" providerId="ADAL" clId="{0E0F985B-F71A-42E4-B86D-0F8DF7521B63}" dt="2022-03-21T11:31:30.610" v="106" actId="47"/>
        <pc:sldMkLst>
          <pc:docMk/>
          <pc:sldMk cId="3258676235" sldId="1426"/>
        </pc:sldMkLst>
        <pc:spChg chg="mod">
          <ac:chgData name="Frans Deijkers" userId="52b37b32-296d-4916-889e-e6fb8533bca5" providerId="ADAL" clId="{0E0F985B-F71A-42E4-B86D-0F8DF7521B63}" dt="2022-03-21T11:05:02.100" v="53" actId="20577"/>
          <ac:spMkLst>
            <pc:docMk/>
            <pc:sldMk cId="3258676235" sldId="1426"/>
            <ac:spMk id="3" creationId="{66513675-103A-44A2-ADD2-80CFB1DC8A58}"/>
          </ac:spMkLst>
        </pc:spChg>
        <pc:spChg chg="mod">
          <ac:chgData name="Frans Deijkers" userId="52b37b32-296d-4916-889e-e6fb8533bca5" providerId="ADAL" clId="{0E0F985B-F71A-42E4-B86D-0F8DF7521B63}" dt="2022-03-21T11:05:48.058" v="58" actId="20577"/>
          <ac:spMkLst>
            <pc:docMk/>
            <pc:sldMk cId="3258676235" sldId="1426"/>
            <ac:spMk id="4" creationId="{66589F52-FE9C-4BBD-A83F-5FF513A1DE8D}"/>
          </ac:spMkLst>
        </pc:spChg>
      </pc:sldChg>
      <pc:sldChg chg="del">
        <pc:chgData name="Frans Deijkers" userId="52b37b32-296d-4916-889e-e6fb8533bca5" providerId="ADAL" clId="{0E0F985B-F71A-42E4-B86D-0F8DF7521B63}" dt="2022-03-21T11:06:06.843" v="59" actId="47"/>
        <pc:sldMkLst>
          <pc:docMk/>
          <pc:sldMk cId="3977222735" sldId="1427"/>
        </pc:sldMkLst>
      </pc:sldChg>
      <pc:sldChg chg="modSp del mod modNotesTx">
        <pc:chgData name="Frans Deijkers" userId="52b37b32-296d-4916-889e-e6fb8533bca5" providerId="ADAL" clId="{0E0F985B-F71A-42E4-B86D-0F8DF7521B63}" dt="2022-03-28T19:48:55.030" v="7359" actId="47"/>
        <pc:sldMkLst>
          <pc:docMk/>
          <pc:sldMk cId="4195839660" sldId="1428"/>
        </pc:sldMkLst>
        <pc:spChg chg="mod">
          <ac:chgData name="Frans Deijkers" userId="52b37b32-296d-4916-889e-e6fb8533bca5" providerId="ADAL" clId="{0E0F985B-F71A-42E4-B86D-0F8DF7521B63}" dt="2022-03-28T19:40:17.353" v="7159" actId="20577"/>
          <ac:spMkLst>
            <pc:docMk/>
            <pc:sldMk cId="4195839660" sldId="1428"/>
            <ac:spMk id="6" creationId="{4A31417C-B420-481A-AF86-1E3A4175D069}"/>
          </ac:spMkLst>
        </pc:spChg>
      </pc:sldChg>
      <pc:sldChg chg="add del modNotesTx">
        <pc:chgData name="Frans Deijkers" userId="52b37b32-296d-4916-889e-e6fb8533bca5" providerId="ADAL" clId="{0E0F985B-F71A-42E4-B86D-0F8DF7521B63}" dt="2022-03-28T19:48:52.423" v="7358" actId="20577"/>
        <pc:sldMkLst>
          <pc:docMk/>
          <pc:sldMk cId="3636312834" sldId="1429"/>
        </pc:sldMkLst>
      </pc:sldChg>
      <pc:sldChg chg="del">
        <pc:chgData name="Frans Deijkers" userId="52b37b32-296d-4916-889e-e6fb8533bca5" providerId="ADAL" clId="{0E0F985B-F71A-42E4-B86D-0F8DF7521B63}" dt="2022-03-21T11:38:18.144" v="119" actId="47"/>
        <pc:sldMkLst>
          <pc:docMk/>
          <pc:sldMk cId="3332476470" sldId="1430"/>
        </pc:sldMkLst>
      </pc:sldChg>
      <pc:sldChg chg="del">
        <pc:chgData name="Frans Deijkers" userId="52b37b32-296d-4916-889e-e6fb8533bca5" providerId="ADAL" clId="{0E0F985B-F71A-42E4-B86D-0F8DF7521B63}" dt="2022-03-21T11:37:02.606" v="109" actId="47"/>
        <pc:sldMkLst>
          <pc:docMk/>
          <pc:sldMk cId="3631369117" sldId="1431"/>
        </pc:sldMkLst>
      </pc:sldChg>
      <pc:sldChg chg="del">
        <pc:chgData name="Frans Deijkers" userId="52b37b32-296d-4916-889e-e6fb8533bca5" providerId="ADAL" clId="{0E0F985B-F71A-42E4-B86D-0F8DF7521B63}" dt="2022-03-21T11:37:05.391" v="110" actId="47"/>
        <pc:sldMkLst>
          <pc:docMk/>
          <pc:sldMk cId="972910092" sldId="1432"/>
        </pc:sldMkLst>
      </pc:sldChg>
      <pc:sldChg chg="del">
        <pc:chgData name="Frans Deijkers" userId="52b37b32-296d-4916-889e-e6fb8533bca5" providerId="ADAL" clId="{0E0F985B-F71A-42E4-B86D-0F8DF7521B63}" dt="2022-03-21T11:37:07.935" v="111" actId="47"/>
        <pc:sldMkLst>
          <pc:docMk/>
          <pc:sldMk cId="1840866627" sldId="1433"/>
        </pc:sldMkLst>
      </pc:sldChg>
      <pc:sldChg chg="del">
        <pc:chgData name="Frans Deijkers" userId="52b37b32-296d-4916-889e-e6fb8533bca5" providerId="ADAL" clId="{0E0F985B-F71A-42E4-B86D-0F8DF7521B63}" dt="2022-03-21T11:37:09.640" v="112" actId="47"/>
        <pc:sldMkLst>
          <pc:docMk/>
          <pc:sldMk cId="2450149522" sldId="1434"/>
        </pc:sldMkLst>
      </pc:sldChg>
      <pc:sldChg chg="del">
        <pc:chgData name="Frans Deijkers" userId="52b37b32-296d-4916-889e-e6fb8533bca5" providerId="ADAL" clId="{0E0F985B-F71A-42E4-B86D-0F8DF7521B63}" dt="2022-03-21T11:36:54.895" v="108" actId="47"/>
        <pc:sldMkLst>
          <pc:docMk/>
          <pc:sldMk cId="161008195" sldId="1435"/>
        </pc:sldMkLst>
      </pc:sldChg>
      <pc:sldChg chg="modSp mod modNotesTx">
        <pc:chgData name="Frans Deijkers" userId="52b37b32-296d-4916-889e-e6fb8533bca5" providerId="ADAL" clId="{0E0F985B-F71A-42E4-B86D-0F8DF7521B63}" dt="2022-03-28T19:50:19.548" v="7385" actId="20577"/>
        <pc:sldMkLst>
          <pc:docMk/>
          <pc:sldMk cId="3920669618" sldId="1436"/>
        </pc:sldMkLst>
        <pc:spChg chg="mod">
          <ac:chgData name="Frans Deijkers" userId="52b37b32-296d-4916-889e-e6fb8533bca5" providerId="ADAL" clId="{0E0F985B-F71A-42E4-B86D-0F8DF7521B63}" dt="2022-03-28T19:50:19.548" v="7385" actId="20577"/>
          <ac:spMkLst>
            <pc:docMk/>
            <pc:sldMk cId="3920669618" sldId="1436"/>
            <ac:spMk id="6" creationId="{9589446B-0E48-471F-BDE6-E729DEF3C6FB}"/>
          </ac:spMkLst>
        </pc:spChg>
        <pc:spChg chg="mod">
          <ac:chgData name="Frans Deijkers" userId="52b37b32-296d-4916-889e-e6fb8533bca5" providerId="ADAL" clId="{0E0F985B-F71A-42E4-B86D-0F8DF7521B63}" dt="2022-03-21T11:43:57.193" v="161" actId="20577"/>
          <ac:spMkLst>
            <pc:docMk/>
            <pc:sldMk cId="3920669618" sldId="1436"/>
            <ac:spMk id="7" creationId="{D30BA87E-5CF9-4B68-8D9B-CC72BA4FA0CA}"/>
          </ac:spMkLst>
        </pc:spChg>
      </pc:sldChg>
      <pc:sldChg chg="modSp mod modNotesTx">
        <pc:chgData name="Frans Deijkers" userId="52b37b32-296d-4916-889e-e6fb8533bca5" providerId="ADAL" clId="{0E0F985B-F71A-42E4-B86D-0F8DF7521B63}" dt="2022-03-28T20:03:43.855" v="7535" actId="20577"/>
        <pc:sldMkLst>
          <pc:docMk/>
          <pc:sldMk cId="960105934" sldId="1437"/>
        </pc:sldMkLst>
        <pc:spChg chg="mod">
          <ac:chgData name="Frans Deijkers" userId="52b37b32-296d-4916-889e-e6fb8533bca5" providerId="ADAL" clId="{0E0F985B-F71A-42E4-B86D-0F8DF7521B63}" dt="2022-03-21T14:58:08.816" v="816" actId="20577"/>
          <ac:spMkLst>
            <pc:docMk/>
            <pc:sldMk cId="960105934" sldId="1437"/>
            <ac:spMk id="6" creationId="{1588F229-439B-448B-830A-F76E076C5404}"/>
          </ac:spMkLst>
        </pc:spChg>
        <pc:spChg chg="mod">
          <ac:chgData name="Frans Deijkers" userId="52b37b32-296d-4916-889e-e6fb8533bca5" providerId="ADAL" clId="{0E0F985B-F71A-42E4-B86D-0F8DF7521B63}" dt="2022-03-21T11:43:47.483" v="157" actId="20577"/>
          <ac:spMkLst>
            <pc:docMk/>
            <pc:sldMk cId="960105934" sldId="1437"/>
            <ac:spMk id="7" creationId="{53DFD511-F7AB-4624-8538-045906FE6FA4}"/>
          </ac:spMkLst>
        </pc:spChg>
      </pc:sldChg>
      <pc:sldChg chg="del">
        <pc:chgData name="Frans Deijkers" userId="52b37b32-296d-4916-889e-e6fb8533bca5" providerId="ADAL" clId="{0E0F985B-F71A-42E4-B86D-0F8DF7521B63}" dt="2022-03-21T11:37:27.530" v="113" actId="47"/>
        <pc:sldMkLst>
          <pc:docMk/>
          <pc:sldMk cId="3860721212" sldId="1438"/>
        </pc:sldMkLst>
      </pc:sldChg>
      <pc:sldChg chg="del">
        <pc:chgData name="Frans Deijkers" userId="52b37b32-296d-4916-889e-e6fb8533bca5" providerId="ADAL" clId="{0E0F985B-F71A-42E4-B86D-0F8DF7521B63}" dt="2022-03-21T11:37:30.986" v="114" actId="47"/>
        <pc:sldMkLst>
          <pc:docMk/>
          <pc:sldMk cId="3811768672" sldId="1439"/>
        </pc:sldMkLst>
      </pc:sldChg>
      <pc:sldChg chg="del">
        <pc:chgData name="Frans Deijkers" userId="52b37b32-296d-4916-889e-e6fb8533bca5" providerId="ADAL" clId="{0E0F985B-F71A-42E4-B86D-0F8DF7521B63}" dt="2022-03-21T11:37:36.091" v="115" actId="47"/>
        <pc:sldMkLst>
          <pc:docMk/>
          <pc:sldMk cId="2856913547" sldId="1440"/>
        </pc:sldMkLst>
      </pc:sldChg>
      <pc:sldChg chg="del">
        <pc:chgData name="Frans Deijkers" userId="52b37b32-296d-4916-889e-e6fb8533bca5" providerId="ADAL" clId="{0E0F985B-F71A-42E4-B86D-0F8DF7521B63}" dt="2022-03-21T11:37:39.507" v="116" actId="47"/>
        <pc:sldMkLst>
          <pc:docMk/>
          <pc:sldMk cId="4142512494" sldId="1441"/>
        </pc:sldMkLst>
      </pc:sldChg>
      <pc:sldChg chg="del">
        <pc:chgData name="Frans Deijkers" userId="52b37b32-296d-4916-889e-e6fb8533bca5" providerId="ADAL" clId="{0E0F985B-F71A-42E4-B86D-0F8DF7521B63}" dt="2022-03-21T11:37:41.165" v="117" actId="47"/>
        <pc:sldMkLst>
          <pc:docMk/>
          <pc:sldMk cId="535333287" sldId="1442"/>
        </pc:sldMkLst>
      </pc:sldChg>
      <pc:sldChg chg="del">
        <pc:chgData name="Frans Deijkers" userId="52b37b32-296d-4916-889e-e6fb8533bca5" providerId="ADAL" clId="{0E0F985B-F71A-42E4-B86D-0F8DF7521B63}" dt="2022-03-21T11:42:09.286" v="152" actId="47"/>
        <pc:sldMkLst>
          <pc:docMk/>
          <pc:sldMk cId="2537933871" sldId="1443"/>
        </pc:sldMkLst>
      </pc:sldChg>
      <pc:sldChg chg="del">
        <pc:chgData name="Frans Deijkers" userId="52b37b32-296d-4916-889e-e6fb8533bca5" providerId="ADAL" clId="{0E0F985B-F71A-42E4-B86D-0F8DF7521B63}" dt="2022-03-21T11:42:08.368" v="151" actId="47"/>
        <pc:sldMkLst>
          <pc:docMk/>
          <pc:sldMk cId="1678656784" sldId="1444"/>
        </pc:sldMkLst>
      </pc:sldChg>
      <pc:sldChg chg="del">
        <pc:chgData name="Frans Deijkers" userId="52b37b32-296d-4916-889e-e6fb8533bca5" providerId="ADAL" clId="{0E0F985B-F71A-42E4-B86D-0F8DF7521B63}" dt="2022-03-21T11:42:07.813" v="149" actId="47"/>
        <pc:sldMkLst>
          <pc:docMk/>
          <pc:sldMk cId="3047402297" sldId="1445"/>
        </pc:sldMkLst>
      </pc:sldChg>
      <pc:sldChg chg="del">
        <pc:chgData name="Frans Deijkers" userId="52b37b32-296d-4916-889e-e6fb8533bca5" providerId="ADAL" clId="{0E0F985B-F71A-42E4-B86D-0F8DF7521B63}" dt="2022-03-21T11:42:07.612" v="148" actId="47"/>
        <pc:sldMkLst>
          <pc:docMk/>
          <pc:sldMk cId="2065703816" sldId="1446"/>
        </pc:sldMkLst>
      </pc:sldChg>
      <pc:sldChg chg="del">
        <pc:chgData name="Frans Deijkers" userId="52b37b32-296d-4916-889e-e6fb8533bca5" providerId="ADAL" clId="{0E0F985B-F71A-42E4-B86D-0F8DF7521B63}" dt="2022-03-21T11:42:07.449" v="147" actId="47"/>
        <pc:sldMkLst>
          <pc:docMk/>
          <pc:sldMk cId="3038196925" sldId="1447"/>
        </pc:sldMkLst>
      </pc:sldChg>
      <pc:sldChg chg="del">
        <pc:chgData name="Frans Deijkers" userId="52b37b32-296d-4916-889e-e6fb8533bca5" providerId="ADAL" clId="{0E0F985B-F71A-42E4-B86D-0F8DF7521B63}" dt="2022-03-21T11:42:07.284" v="146" actId="47"/>
        <pc:sldMkLst>
          <pc:docMk/>
          <pc:sldMk cId="1558169346" sldId="1448"/>
        </pc:sldMkLst>
      </pc:sldChg>
      <pc:sldChg chg="del">
        <pc:chgData name="Frans Deijkers" userId="52b37b32-296d-4916-889e-e6fb8533bca5" providerId="ADAL" clId="{0E0F985B-F71A-42E4-B86D-0F8DF7521B63}" dt="2022-03-21T11:42:07.071" v="145" actId="47"/>
        <pc:sldMkLst>
          <pc:docMk/>
          <pc:sldMk cId="3066205807" sldId="1449"/>
        </pc:sldMkLst>
      </pc:sldChg>
      <pc:sldChg chg="del">
        <pc:chgData name="Frans Deijkers" userId="52b37b32-296d-4916-889e-e6fb8533bca5" providerId="ADAL" clId="{0E0F985B-F71A-42E4-B86D-0F8DF7521B63}" dt="2022-03-21T11:42:06.895" v="144" actId="47"/>
        <pc:sldMkLst>
          <pc:docMk/>
          <pc:sldMk cId="2629606520" sldId="1450"/>
        </pc:sldMkLst>
      </pc:sldChg>
      <pc:sldChg chg="del">
        <pc:chgData name="Frans Deijkers" userId="52b37b32-296d-4916-889e-e6fb8533bca5" providerId="ADAL" clId="{0E0F985B-F71A-42E4-B86D-0F8DF7521B63}" dt="2022-03-21T11:42:05.260" v="135" actId="47"/>
        <pc:sldMkLst>
          <pc:docMk/>
          <pc:sldMk cId="1533078628" sldId="1451"/>
        </pc:sldMkLst>
      </pc:sldChg>
      <pc:sldChg chg="del">
        <pc:chgData name="Frans Deijkers" userId="52b37b32-296d-4916-889e-e6fb8533bca5" providerId="ADAL" clId="{0E0F985B-F71A-42E4-B86D-0F8DF7521B63}" dt="2022-03-21T11:42:01.692" v="122" actId="47"/>
        <pc:sldMkLst>
          <pc:docMk/>
          <pc:sldMk cId="1197304747" sldId="1452"/>
        </pc:sldMkLst>
      </pc:sldChg>
      <pc:sldChg chg="new del">
        <pc:chgData name="Frans Deijkers" userId="52b37b32-296d-4916-889e-e6fb8533bca5" providerId="ADAL" clId="{0E0F985B-F71A-42E4-B86D-0F8DF7521B63}" dt="2022-03-21T11:06:53.140" v="64" actId="47"/>
        <pc:sldMkLst>
          <pc:docMk/>
          <pc:sldMk cId="1068088467" sldId="1453"/>
        </pc:sldMkLst>
      </pc:sldChg>
      <pc:sldChg chg="add del">
        <pc:chgData name="Frans Deijkers" userId="52b37b32-296d-4916-889e-e6fb8533bca5" providerId="ADAL" clId="{0E0F985B-F71A-42E4-B86D-0F8DF7521B63}" dt="2022-03-21T12:02:45.584" v="218" actId="47"/>
        <pc:sldMkLst>
          <pc:docMk/>
          <pc:sldMk cId="1669404536" sldId="1453"/>
        </pc:sldMkLst>
      </pc:sldChg>
      <pc:sldChg chg="delSp modSp add mod ord modNotesTx">
        <pc:chgData name="Frans Deijkers" userId="52b37b32-296d-4916-889e-e6fb8533bca5" providerId="ADAL" clId="{0E0F985B-F71A-42E4-B86D-0F8DF7521B63}" dt="2022-03-28T08:13:21.129" v="4103" actId="20577"/>
        <pc:sldMkLst>
          <pc:docMk/>
          <pc:sldMk cId="1139898436" sldId="1454"/>
        </pc:sldMkLst>
        <pc:spChg chg="mod">
          <ac:chgData name="Frans Deijkers" userId="52b37b32-296d-4916-889e-e6fb8533bca5" providerId="ADAL" clId="{0E0F985B-F71A-42E4-B86D-0F8DF7521B63}" dt="2022-03-21T13:26:04.994" v="460" actId="20577"/>
          <ac:spMkLst>
            <pc:docMk/>
            <pc:sldMk cId="1139898436" sldId="1454"/>
            <ac:spMk id="7" creationId="{B5E1FF90-79AA-4140-9962-0B5C3FFF857C}"/>
          </ac:spMkLst>
        </pc:spChg>
        <pc:spChg chg="del">
          <ac:chgData name="Frans Deijkers" userId="52b37b32-296d-4916-889e-e6fb8533bca5" providerId="ADAL" clId="{0E0F985B-F71A-42E4-B86D-0F8DF7521B63}" dt="2022-03-21T15:21:24.054" v="919" actId="478"/>
          <ac:spMkLst>
            <pc:docMk/>
            <pc:sldMk cId="1139898436" sldId="1454"/>
            <ac:spMk id="11" creationId="{05B43C0B-5241-42D6-9FE0-D489B7C52261}"/>
          </ac:spMkLst>
        </pc:spChg>
        <pc:graphicFrameChg chg="modGraphic">
          <ac:chgData name="Frans Deijkers" userId="52b37b32-296d-4916-889e-e6fb8533bca5" providerId="ADAL" clId="{0E0F985B-F71A-42E4-B86D-0F8DF7521B63}" dt="2022-03-26T13:27:49.005" v="3303" actId="20577"/>
          <ac:graphicFrameMkLst>
            <pc:docMk/>
            <pc:sldMk cId="1139898436" sldId="1454"/>
            <ac:graphicFrameMk id="8" creationId="{68A4610C-5A95-4E14-B3FB-4AEC45AAADF8}"/>
          </ac:graphicFrameMkLst>
        </pc:graphicFrameChg>
      </pc:sldChg>
      <pc:sldChg chg="new del">
        <pc:chgData name="Frans Deijkers" userId="52b37b32-296d-4916-889e-e6fb8533bca5" providerId="ADAL" clId="{0E0F985B-F71A-42E4-B86D-0F8DF7521B63}" dt="2022-03-21T11:06:51.919" v="63" actId="47"/>
        <pc:sldMkLst>
          <pc:docMk/>
          <pc:sldMk cId="1289918514" sldId="1454"/>
        </pc:sldMkLst>
      </pc:sldChg>
      <pc:sldChg chg="add del">
        <pc:chgData name="Frans Deijkers" userId="52b37b32-296d-4916-889e-e6fb8533bca5" providerId="ADAL" clId="{0E0F985B-F71A-42E4-B86D-0F8DF7521B63}" dt="2022-03-21T12:02:14.455" v="207" actId="47"/>
        <pc:sldMkLst>
          <pc:docMk/>
          <pc:sldMk cId="1393335973" sldId="1455"/>
        </pc:sldMkLst>
      </pc:sldChg>
      <pc:sldChg chg="add del">
        <pc:chgData name="Frans Deijkers" userId="52b37b32-296d-4916-889e-e6fb8533bca5" providerId="ADAL" clId="{0E0F985B-F71A-42E4-B86D-0F8DF7521B63}" dt="2022-03-21T12:02:26.189" v="210" actId="47"/>
        <pc:sldMkLst>
          <pc:docMk/>
          <pc:sldMk cId="1611303759" sldId="1456"/>
        </pc:sldMkLst>
      </pc:sldChg>
      <pc:sldChg chg="add del">
        <pc:chgData name="Frans Deijkers" userId="52b37b32-296d-4916-889e-e6fb8533bca5" providerId="ADAL" clId="{0E0F985B-F71A-42E4-B86D-0F8DF7521B63}" dt="2022-03-21T12:02:27.955" v="211" actId="47"/>
        <pc:sldMkLst>
          <pc:docMk/>
          <pc:sldMk cId="316572308" sldId="1457"/>
        </pc:sldMkLst>
      </pc:sldChg>
      <pc:sldChg chg="add mod ord modShow">
        <pc:chgData name="Frans Deijkers" userId="52b37b32-296d-4916-889e-e6fb8533bca5" providerId="ADAL" clId="{0E0F985B-F71A-42E4-B86D-0F8DF7521B63}" dt="2022-03-26T13:31:59.120" v="3306" actId="729"/>
        <pc:sldMkLst>
          <pc:docMk/>
          <pc:sldMk cId="2301067118" sldId="1458"/>
        </pc:sldMkLst>
      </pc:sldChg>
      <pc:sldChg chg="modSp add mod ord modShow">
        <pc:chgData name="Frans Deijkers" userId="52b37b32-296d-4916-889e-e6fb8533bca5" providerId="ADAL" clId="{0E0F985B-F71A-42E4-B86D-0F8DF7521B63}" dt="2022-03-26T13:32:00.507" v="3307" actId="729"/>
        <pc:sldMkLst>
          <pc:docMk/>
          <pc:sldMk cId="2232753034" sldId="1459"/>
        </pc:sldMkLst>
        <pc:spChg chg="mod">
          <ac:chgData name="Frans Deijkers" userId="52b37b32-296d-4916-889e-e6fb8533bca5" providerId="ADAL" clId="{0E0F985B-F71A-42E4-B86D-0F8DF7521B63}" dt="2022-03-21T14:32:10.468" v="756" actId="403"/>
          <ac:spMkLst>
            <pc:docMk/>
            <pc:sldMk cId="2232753034" sldId="1459"/>
            <ac:spMk id="6" creationId="{BFC1F404-7462-44E4-B325-540F7A9C83A8}"/>
          </ac:spMkLst>
        </pc:spChg>
      </pc:sldChg>
      <pc:sldChg chg="add del ord">
        <pc:chgData name="Frans Deijkers" userId="52b37b32-296d-4916-889e-e6fb8533bca5" providerId="ADAL" clId="{0E0F985B-F71A-42E4-B86D-0F8DF7521B63}" dt="2022-03-21T13:18:11.093" v="354" actId="47"/>
        <pc:sldMkLst>
          <pc:docMk/>
          <pc:sldMk cId="1720797209" sldId="1460"/>
        </pc:sldMkLst>
      </pc:sldChg>
      <pc:sldChg chg="addSp modSp add mod ord modShow">
        <pc:chgData name="Frans Deijkers" userId="52b37b32-296d-4916-889e-e6fb8533bca5" providerId="ADAL" clId="{0E0F985B-F71A-42E4-B86D-0F8DF7521B63}" dt="2022-03-28T19:15:41.385" v="7072" actId="729"/>
        <pc:sldMkLst>
          <pc:docMk/>
          <pc:sldMk cId="2392858595" sldId="1461"/>
        </pc:sldMkLst>
        <pc:spChg chg="mod">
          <ac:chgData name="Frans Deijkers" userId="52b37b32-296d-4916-889e-e6fb8533bca5" providerId="ADAL" clId="{0E0F985B-F71A-42E4-B86D-0F8DF7521B63}" dt="2022-03-21T11:50:51.455" v="201"/>
          <ac:spMkLst>
            <pc:docMk/>
            <pc:sldMk cId="2392858595" sldId="1461"/>
            <ac:spMk id="6" creationId="{BFC1F404-7462-44E4-B325-540F7A9C83A8}"/>
          </ac:spMkLst>
        </pc:spChg>
        <pc:spChg chg="mod">
          <ac:chgData name="Frans Deijkers" userId="52b37b32-296d-4916-889e-e6fb8533bca5" providerId="ADAL" clId="{0E0F985B-F71A-42E4-B86D-0F8DF7521B63}" dt="2022-03-21T13:18:31.937" v="371" actId="20577"/>
          <ac:spMkLst>
            <pc:docMk/>
            <pc:sldMk cId="2392858595" sldId="1461"/>
            <ac:spMk id="7" creationId="{B5E1FF90-79AA-4140-9962-0B5C3FFF857C}"/>
          </ac:spMkLst>
        </pc:spChg>
        <pc:graphicFrameChg chg="add mod">
          <ac:chgData name="Frans Deijkers" userId="52b37b32-296d-4916-889e-e6fb8533bca5" providerId="ADAL" clId="{0E0F985B-F71A-42E4-B86D-0F8DF7521B63}" dt="2022-03-21T11:51:00.776" v="202"/>
          <ac:graphicFrameMkLst>
            <pc:docMk/>
            <pc:sldMk cId="2392858595" sldId="1461"/>
            <ac:graphicFrameMk id="8" creationId="{784BC886-75E7-41A4-8D8F-9073C450AE11}"/>
          </ac:graphicFrameMkLst>
        </pc:graphicFrameChg>
      </pc:sldChg>
      <pc:sldChg chg="new del">
        <pc:chgData name="Frans Deijkers" userId="52b37b32-296d-4916-889e-e6fb8533bca5" providerId="ADAL" clId="{0E0F985B-F71A-42E4-B86D-0F8DF7521B63}" dt="2022-03-21T11:48:45.637" v="166" actId="47"/>
        <pc:sldMkLst>
          <pc:docMk/>
          <pc:sldMk cId="4012649507" sldId="1461"/>
        </pc:sldMkLst>
      </pc:sldChg>
      <pc:sldChg chg="add del">
        <pc:chgData name="Frans Deijkers" userId="52b37b32-296d-4916-889e-e6fb8533bca5" providerId="ADAL" clId="{0E0F985B-F71A-42E4-B86D-0F8DF7521B63}" dt="2022-03-21T13:18:20.342" v="355" actId="47"/>
        <pc:sldMkLst>
          <pc:docMk/>
          <pc:sldMk cId="1593872009" sldId="1462"/>
        </pc:sldMkLst>
      </pc:sldChg>
      <pc:sldChg chg="new del">
        <pc:chgData name="Frans Deijkers" userId="52b37b32-296d-4916-889e-e6fb8533bca5" providerId="ADAL" clId="{0E0F985B-F71A-42E4-B86D-0F8DF7521B63}" dt="2022-03-21T12:01:45.928" v="205" actId="47"/>
        <pc:sldMkLst>
          <pc:docMk/>
          <pc:sldMk cId="2826510198" sldId="1462"/>
        </pc:sldMkLst>
      </pc:sldChg>
      <pc:sldChg chg="add del">
        <pc:chgData name="Frans Deijkers" userId="52b37b32-296d-4916-889e-e6fb8533bca5" providerId="ADAL" clId="{0E0F985B-F71A-42E4-B86D-0F8DF7521B63}" dt="2022-03-21T13:00:30.052" v="224" actId="47"/>
        <pc:sldMkLst>
          <pc:docMk/>
          <pc:sldMk cId="1099092345" sldId="1463"/>
        </pc:sldMkLst>
      </pc:sldChg>
      <pc:sldChg chg="new del">
        <pc:chgData name="Frans Deijkers" userId="52b37b32-296d-4916-889e-e6fb8533bca5" providerId="ADAL" clId="{0E0F985B-F71A-42E4-B86D-0F8DF7521B63}" dt="2022-03-21T13:00:19.748" v="221" actId="47"/>
        <pc:sldMkLst>
          <pc:docMk/>
          <pc:sldMk cId="1764344838" sldId="1463"/>
        </pc:sldMkLst>
      </pc:sldChg>
      <pc:sldChg chg="addSp delSp modSp new mod modAnim modNotesTx">
        <pc:chgData name="Frans Deijkers" userId="52b37b32-296d-4916-889e-e6fb8533bca5" providerId="ADAL" clId="{0E0F985B-F71A-42E4-B86D-0F8DF7521B63}" dt="2022-03-28T19:21:58.056" v="7151" actId="20577"/>
        <pc:sldMkLst>
          <pc:docMk/>
          <pc:sldMk cId="3613081536" sldId="1464"/>
        </pc:sldMkLst>
        <pc:spChg chg="mod">
          <ac:chgData name="Frans Deijkers" userId="52b37b32-296d-4916-889e-e6fb8533bca5" providerId="ADAL" clId="{0E0F985B-F71A-42E4-B86D-0F8DF7521B63}" dt="2022-03-21T13:06:07.698" v="332" actId="20577"/>
          <ac:spMkLst>
            <pc:docMk/>
            <pc:sldMk cId="3613081536" sldId="1464"/>
            <ac:spMk id="6" creationId="{D6B492D3-3D37-480B-BAFA-1564D2C8C5FB}"/>
          </ac:spMkLst>
        </pc:spChg>
        <pc:spChg chg="mod">
          <ac:chgData name="Frans Deijkers" userId="52b37b32-296d-4916-889e-e6fb8533bca5" providerId="ADAL" clId="{0E0F985B-F71A-42E4-B86D-0F8DF7521B63}" dt="2022-03-21T13:01:23.771" v="259" actId="20577"/>
          <ac:spMkLst>
            <pc:docMk/>
            <pc:sldMk cId="3613081536" sldId="1464"/>
            <ac:spMk id="7" creationId="{DFC2153C-ACCA-4A4E-BCD5-B267742E1E12}"/>
          </ac:spMkLst>
        </pc:spChg>
        <pc:picChg chg="add mod">
          <ac:chgData name="Frans Deijkers" userId="52b37b32-296d-4916-889e-e6fb8533bca5" providerId="ADAL" clId="{0E0F985B-F71A-42E4-B86D-0F8DF7521B63}" dt="2022-03-21T13:05:18.760" v="328" actId="1076"/>
          <ac:picMkLst>
            <pc:docMk/>
            <pc:sldMk cId="3613081536" sldId="1464"/>
            <ac:picMk id="8" creationId="{862A872C-3DCC-4FBF-AB60-57F58D696EC5}"/>
          </ac:picMkLst>
        </pc:picChg>
        <pc:picChg chg="add mod">
          <ac:chgData name="Frans Deijkers" userId="52b37b32-296d-4916-889e-e6fb8533bca5" providerId="ADAL" clId="{0E0F985B-F71A-42E4-B86D-0F8DF7521B63}" dt="2022-03-21T13:05:53.824" v="331" actId="1076"/>
          <ac:picMkLst>
            <pc:docMk/>
            <pc:sldMk cId="3613081536" sldId="1464"/>
            <ac:picMk id="9" creationId="{4B5A2F54-A78C-428B-B012-53F12CE7692D}"/>
          </ac:picMkLst>
        </pc:picChg>
        <pc:picChg chg="add del">
          <ac:chgData name="Frans Deijkers" userId="52b37b32-296d-4916-889e-e6fb8533bca5" providerId="ADAL" clId="{0E0F985B-F71A-42E4-B86D-0F8DF7521B63}" dt="2022-03-21T13:08:16.528" v="334" actId="478"/>
          <ac:picMkLst>
            <pc:docMk/>
            <pc:sldMk cId="3613081536" sldId="1464"/>
            <ac:picMk id="10" creationId="{4F5C5410-9B82-44AF-B0AC-00A21D5B3BCF}"/>
          </ac:picMkLst>
        </pc:picChg>
        <pc:picChg chg="add mod">
          <ac:chgData name="Frans Deijkers" userId="52b37b32-296d-4916-889e-e6fb8533bca5" providerId="ADAL" clId="{0E0F985B-F71A-42E4-B86D-0F8DF7521B63}" dt="2022-03-21T13:08:40.886" v="341" actId="1076"/>
          <ac:picMkLst>
            <pc:docMk/>
            <pc:sldMk cId="3613081536" sldId="1464"/>
            <ac:picMk id="11" creationId="{2ECB7A12-1D46-4F43-8AE8-C47D112AE2C5}"/>
          </ac:picMkLst>
        </pc:picChg>
        <pc:picChg chg="add mod">
          <ac:chgData name="Frans Deijkers" userId="52b37b32-296d-4916-889e-e6fb8533bca5" providerId="ADAL" clId="{0E0F985B-F71A-42E4-B86D-0F8DF7521B63}" dt="2022-03-21T13:09:09.238" v="345" actId="14100"/>
          <ac:picMkLst>
            <pc:docMk/>
            <pc:sldMk cId="3613081536" sldId="1464"/>
            <ac:picMk id="12" creationId="{A9A17338-412E-4CEF-A3F4-E3CD551C1A49}"/>
          </ac:picMkLst>
        </pc:picChg>
      </pc:sldChg>
      <pc:sldChg chg="new del">
        <pc:chgData name="Frans Deijkers" userId="52b37b32-296d-4916-889e-e6fb8533bca5" providerId="ADAL" clId="{0E0F985B-F71A-42E4-B86D-0F8DF7521B63}" dt="2022-03-21T13:25:28.457" v="429" actId="47"/>
        <pc:sldMkLst>
          <pc:docMk/>
          <pc:sldMk cId="1726973482" sldId="1465"/>
        </pc:sldMkLst>
      </pc:sldChg>
      <pc:sldChg chg="delSp modSp add mod modNotesTx">
        <pc:chgData name="Frans Deijkers" userId="52b37b32-296d-4916-889e-e6fb8533bca5" providerId="ADAL" clId="{0E0F985B-F71A-42E4-B86D-0F8DF7521B63}" dt="2022-03-28T08:20:15.526" v="4963" actId="20577"/>
        <pc:sldMkLst>
          <pc:docMk/>
          <pc:sldMk cId="1269712833" sldId="1466"/>
        </pc:sldMkLst>
        <pc:spChg chg="mod">
          <ac:chgData name="Frans Deijkers" userId="52b37b32-296d-4916-889e-e6fb8533bca5" providerId="ADAL" clId="{0E0F985B-F71A-42E4-B86D-0F8DF7521B63}" dt="2022-03-21T13:26:09.737" v="464" actId="20577"/>
          <ac:spMkLst>
            <pc:docMk/>
            <pc:sldMk cId="1269712833" sldId="1466"/>
            <ac:spMk id="7" creationId="{B5E1FF90-79AA-4140-9962-0B5C3FFF857C}"/>
          </ac:spMkLst>
        </pc:spChg>
        <pc:spChg chg="del">
          <ac:chgData name="Frans Deijkers" userId="52b37b32-296d-4916-889e-e6fb8533bca5" providerId="ADAL" clId="{0E0F985B-F71A-42E4-B86D-0F8DF7521B63}" dt="2022-03-22T19:33:18.371" v="1069" actId="478"/>
          <ac:spMkLst>
            <pc:docMk/>
            <pc:sldMk cId="1269712833" sldId="1466"/>
            <ac:spMk id="11" creationId="{05B43C0B-5241-42D6-9FE0-D489B7C52261}"/>
          </ac:spMkLst>
        </pc:spChg>
        <pc:graphicFrameChg chg="mod modGraphic">
          <ac:chgData name="Frans Deijkers" userId="52b37b32-296d-4916-889e-e6fb8533bca5" providerId="ADAL" clId="{0E0F985B-F71A-42E4-B86D-0F8DF7521B63}" dt="2022-03-26T13:29:40.456" v="3305" actId="20577"/>
          <ac:graphicFrameMkLst>
            <pc:docMk/>
            <pc:sldMk cId="1269712833" sldId="1466"/>
            <ac:graphicFrameMk id="8" creationId="{68A4610C-5A95-4E14-B3FB-4AEC45AAADF8}"/>
          </ac:graphicFrameMkLst>
        </pc:graphicFrameChg>
      </pc:sldChg>
      <pc:sldChg chg="modSp new del mod modNotesTx">
        <pc:chgData name="Frans Deijkers" userId="52b37b32-296d-4916-889e-e6fb8533bca5" providerId="ADAL" clId="{0E0F985B-F71A-42E4-B86D-0F8DF7521B63}" dt="2022-03-21T15:40:10.178" v="920" actId="47"/>
        <pc:sldMkLst>
          <pc:docMk/>
          <pc:sldMk cId="3984875379" sldId="1467"/>
        </pc:sldMkLst>
        <pc:spChg chg="mod">
          <ac:chgData name="Frans Deijkers" userId="52b37b32-296d-4916-889e-e6fb8533bca5" providerId="ADAL" clId="{0E0F985B-F71A-42E4-B86D-0F8DF7521B63}" dt="2022-03-21T14:37:45.687" v="790" actId="20577"/>
          <ac:spMkLst>
            <pc:docMk/>
            <pc:sldMk cId="3984875379" sldId="1467"/>
            <ac:spMk id="6" creationId="{662C130E-3833-485E-B3F4-932572554825}"/>
          </ac:spMkLst>
        </pc:spChg>
        <pc:spChg chg="mod">
          <ac:chgData name="Frans Deijkers" userId="52b37b32-296d-4916-889e-e6fb8533bca5" providerId="ADAL" clId="{0E0F985B-F71A-42E4-B86D-0F8DF7521B63}" dt="2022-03-21T14:36:58.964" v="784" actId="14100"/>
          <ac:spMkLst>
            <pc:docMk/>
            <pc:sldMk cId="3984875379" sldId="1467"/>
            <ac:spMk id="7" creationId="{FF08A21D-FCFF-44F5-BBE9-DBE3D0924276}"/>
          </ac:spMkLst>
        </pc:spChg>
      </pc:sldChg>
      <pc:sldChg chg="modSp new del mod">
        <pc:chgData name="Frans Deijkers" userId="52b37b32-296d-4916-889e-e6fb8533bca5" providerId="ADAL" clId="{0E0F985B-F71A-42E4-B86D-0F8DF7521B63}" dt="2022-03-21T15:51:46.429" v="1057" actId="47"/>
        <pc:sldMkLst>
          <pc:docMk/>
          <pc:sldMk cId="812613936" sldId="1468"/>
        </pc:sldMkLst>
        <pc:spChg chg="mod">
          <ac:chgData name="Frans Deijkers" userId="52b37b32-296d-4916-889e-e6fb8533bca5" providerId="ADAL" clId="{0E0F985B-F71A-42E4-B86D-0F8DF7521B63}" dt="2022-03-21T15:40:26.426" v="941" actId="20577"/>
          <ac:spMkLst>
            <pc:docMk/>
            <pc:sldMk cId="812613936" sldId="1468"/>
            <ac:spMk id="7" creationId="{7E85698E-65F3-4307-BE35-EF43F869C2B4}"/>
          </ac:spMkLst>
        </pc:spChg>
      </pc:sldChg>
      <pc:sldChg chg="modSp new del mod">
        <pc:chgData name="Frans Deijkers" userId="52b37b32-296d-4916-889e-e6fb8533bca5" providerId="ADAL" clId="{0E0F985B-F71A-42E4-B86D-0F8DF7521B63}" dt="2022-03-21T14:40:02.524" v="812" actId="47"/>
        <pc:sldMkLst>
          <pc:docMk/>
          <pc:sldMk cId="911971465" sldId="1469"/>
        </pc:sldMkLst>
        <pc:spChg chg="mod">
          <ac:chgData name="Frans Deijkers" userId="52b37b32-296d-4916-889e-e6fb8533bca5" providerId="ADAL" clId="{0E0F985B-F71A-42E4-B86D-0F8DF7521B63}" dt="2022-03-21T14:39:59.701" v="811" actId="20577"/>
          <ac:spMkLst>
            <pc:docMk/>
            <pc:sldMk cId="911971465" sldId="1469"/>
            <ac:spMk id="7" creationId="{3780D40C-02BF-421B-BA52-9B969D905857}"/>
          </ac:spMkLst>
        </pc:spChg>
      </pc:sldChg>
      <pc:sldChg chg="addSp modSp new mod ord modNotesTx">
        <pc:chgData name="Frans Deijkers" userId="52b37b32-296d-4916-889e-e6fb8533bca5" providerId="ADAL" clId="{0E0F985B-F71A-42E4-B86D-0F8DF7521B63}" dt="2022-03-28T08:21:59.229" v="5273" actId="20577"/>
        <pc:sldMkLst>
          <pc:docMk/>
          <pc:sldMk cId="1108828909" sldId="1469"/>
        </pc:sldMkLst>
        <pc:spChg chg="mod">
          <ac:chgData name="Frans Deijkers" userId="52b37b32-296d-4916-889e-e6fb8533bca5" providerId="ADAL" clId="{0E0F985B-F71A-42E4-B86D-0F8DF7521B63}" dt="2022-03-21T15:42:40.751" v="969" actId="20577"/>
          <ac:spMkLst>
            <pc:docMk/>
            <pc:sldMk cId="1108828909" sldId="1469"/>
            <ac:spMk id="7" creationId="{9D4D19F9-7269-4D21-B6AC-3F6043966E19}"/>
          </ac:spMkLst>
        </pc:spChg>
        <pc:picChg chg="add mod">
          <ac:chgData name="Frans Deijkers" userId="52b37b32-296d-4916-889e-e6fb8533bca5" providerId="ADAL" clId="{0E0F985B-F71A-42E4-B86D-0F8DF7521B63}" dt="2022-03-21T15:44:26.361" v="978" actId="1037"/>
          <ac:picMkLst>
            <pc:docMk/>
            <pc:sldMk cId="1108828909" sldId="1469"/>
            <ac:picMk id="9" creationId="{1A9C1AED-27CC-43F3-AC42-C8BD0090695A}"/>
          </ac:picMkLst>
        </pc:picChg>
      </pc:sldChg>
      <pc:sldChg chg="addSp delSp modSp new mod modNotesTx">
        <pc:chgData name="Frans Deijkers" userId="52b37b32-296d-4916-889e-e6fb8533bca5" providerId="ADAL" clId="{0E0F985B-F71A-42E4-B86D-0F8DF7521B63}" dt="2022-03-21T15:51:41.431" v="1056" actId="20577"/>
        <pc:sldMkLst>
          <pc:docMk/>
          <pc:sldMk cId="2950952002" sldId="1470"/>
        </pc:sldMkLst>
        <pc:spChg chg="del">
          <ac:chgData name="Frans Deijkers" userId="52b37b32-296d-4916-889e-e6fb8533bca5" providerId="ADAL" clId="{0E0F985B-F71A-42E4-B86D-0F8DF7521B63}" dt="2022-03-21T15:46:31.824" v="984" actId="478"/>
          <ac:spMkLst>
            <pc:docMk/>
            <pc:sldMk cId="2950952002" sldId="1470"/>
            <ac:spMk id="7" creationId="{F841BEDA-D7F3-4D21-A9AA-256114584A98}"/>
          </ac:spMkLst>
        </pc:spChg>
        <pc:picChg chg="add mod">
          <ac:chgData name="Frans Deijkers" userId="52b37b32-296d-4916-889e-e6fb8533bca5" providerId="ADAL" clId="{0E0F985B-F71A-42E4-B86D-0F8DF7521B63}" dt="2022-03-21T15:46:29.752" v="983" actId="1076"/>
          <ac:picMkLst>
            <pc:docMk/>
            <pc:sldMk cId="2950952002" sldId="1470"/>
            <ac:picMk id="9" creationId="{2DB66F4A-4EF1-494C-8321-7A42D189C858}"/>
          </ac:picMkLst>
        </pc:picChg>
        <pc:picChg chg="add mod">
          <ac:chgData name="Frans Deijkers" userId="52b37b32-296d-4916-889e-e6fb8533bca5" providerId="ADAL" clId="{0E0F985B-F71A-42E4-B86D-0F8DF7521B63}" dt="2022-03-21T15:50:25.124" v="986" actId="1076"/>
          <ac:picMkLst>
            <pc:docMk/>
            <pc:sldMk cId="2950952002" sldId="1470"/>
            <ac:picMk id="11" creationId="{C8C349B4-DE84-462F-B431-4CFC122063F1}"/>
          </ac:picMkLst>
        </pc:picChg>
      </pc:sldChg>
      <pc:sldChg chg="addSp delSp modSp add mod">
        <pc:chgData name="Frans Deijkers" userId="52b37b32-296d-4916-889e-e6fb8533bca5" providerId="ADAL" clId="{0E0F985B-F71A-42E4-B86D-0F8DF7521B63}" dt="2022-03-22T19:32:01.315" v="1066" actId="962"/>
        <pc:sldMkLst>
          <pc:docMk/>
          <pc:sldMk cId="1290502950" sldId="1471"/>
        </pc:sldMkLst>
        <pc:spChg chg="add del mod">
          <ac:chgData name="Frans Deijkers" userId="52b37b32-296d-4916-889e-e6fb8533bca5" providerId="ADAL" clId="{0E0F985B-F71A-42E4-B86D-0F8DF7521B63}" dt="2022-03-22T19:31:56.503" v="1064" actId="931"/>
          <ac:spMkLst>
            <pc:docMk/>
            <pc:sldMk cId="1290502950" sldId="1471"/>
            <ac:spMk id="6" creationId="{4764C516-3A1A-4D8D-9402-B3287A159058}"/>
          </ac:spMkLst>
        </pc:spChg>
        <pc:spChg chg="mod">
          <ac:chgData name="Frans Deijkers" userId="52b37b32-296d-4916-889e-e6fb8533bca5" providerId="ADAL" clId="{0E0F985B-F71A-42E4-B86D-0F8DF7521B63}" dt="2022-03-22T19:30:57.182" v="1062"/>
          <ac:spMkLst>
            <pc:docMk/>
            <pc:sldMk cId="1290502950" sldId="1471"/>
            <ac:spMk id="7" creationId="{903BA6C0-B0E4-4479-AACB-7A63F54257A1}"/>
          </ac:spMkLst>
        </pc:spChg>
        <pc:picChg chg="del">
          <ac:chgData name="Frans Deijkers" userId="52b37b32-296d-4916-889e-e6fb8533bca5" providerId="ADAL" clId="{0E0F985B-F71A-42E4-B86D-0F8DF7521B63}" dt="2022-03-22T19:31:02.914" v="1063" actId="478"/>
          <ac:picMkLst>
            <pc:docMk/>
            <pc:sldMk cId="1290502950" sldId="1471"/>
            <ac:picMk id="9" creationId="{34C1E075-7DB4-4D2F-971F-374EF16160E6}"/>
          </ac:picMkLst>
        </pc:picChg>
        <pc:picChg chg="add mod">
          <ac:chgData name="Frans Deijkers" userId="52b37b32-296d-4916-889e-e6fb8533bca5" providerId="ADAL" clId="{0E0F985B-F71A-42E4-B86D-0F8DF7521B63}" dt="2022-03-22T19:32:01.315" v="1066" actId="962"/>
          <ac:picMkLst>
            <pc:docMk/>
            <pc:sldMk cId="1290502950" sldId="1471"/>
            <ac:picMk id="11" creationId="{7AFAAE11-328A-460F-9453-E64A65EA679A}"/>
          </ac:picMkLst>
        </pc:picChg>
      </pc:sldChg>
      <pc:sldChg chg="addSp delSp modSp add mod delAnim modNotesTx">
        <pc:chgData name="Frans Deijkers" userId="52b37b32-296d-4916-889e-e6fb8533bca5" providerId="ADAL" clId="{0E0F985B-F71A-42E4-B86D-0F8DF7521B63}" dt="2022-03-23T18:15:02.555" v="1703" actId="166"/>
        <pc:sldMkLst>
          <pc:docMk/>
          <pc:sldMk cId="3245582553" sldId="1472"/>
        </pc:sldMkLst>
        <pc:spChg chg="mod">
          <ac:chgData name="Frans Deijkers" userId="52b37b32-296d-4916-889e-e6fb8533bca5" providerId="ADAL" clId="{0E0F985B-F71A-42E4-B86D-0F8DF7521B63}" dt="2022-03-22T20:37:04.265" v="1305" actId="1076"/>
          <ac:spMkLst>
            <pc:docMk/>
            <pc:sldMk cId="3245582553" sldId="1472"/>
            <ac:spMk id="6" creationId="{D6B492D3-3D37-480B-BAFA-1564D2C8C5FB}"/>
          </ac:spMkLst>
        </pc:spChg>
        <pc:spChg chg="mod">
          <ac:chgData name="Frans Deijkers" userId="52b37b32-296d-4916-889e-e6fb8533bca5" providerId="ADAL" clId="{0E0F985B-F71A-42E4-B86D-0F8DF7521B63}" dt="2022-03-22T20:15:45.750" v="1091" actId="20577"/>
          <ac:spMkLst>
            <pc:docMk/>
            <pc:sldMk cId="3245582553" sldId="1472"/>
            <ac:spMk id="7" creationId="{DFC2153C-ACCA-4A4E-BCD5-B267742E1E12}"/>
          </ac:spMkLst>
        </pc:spChg>
        <pc:picChg chg="del">
          <ac:chgData name="Frans Deijkers" userId="52b37b32-296d-4916-889e-e6fb8533bca5" providerId="ADAL" clId="{0E0F985B-F71A-42E4-B86D-0F8DF7521B63}" dt="2022-03-22T20:05:21.689" v="1073" actId="478"/>
          <ac:picMkLst>
            <pc:docMk/>
            <pc:sldMk cId="3245582553" sldId="1472"/>
            <ac:picMk id="8" creationId="{862A872C-3DCC-4FBF-AB60-57F58D696EC5}"/>
          </ac:picMkLst>
        </pc:picChg>
        <pc:picChg chg="del">
          <ac:chgData name="Frans Deijkers" userId="52b37b32-296d-4916-889e-e6fb8533bca5" providerId="ADAL" clId="{0E0F985B-F71A-42E4-B86D-0F8DF7521B63}" dt="2022-03-22T20:05:22.193" v="1074" actId="478"/>
          <ac:picMkLst>
            <pc:docMk/>
            <pc:sldMk cId="3245582553" sldId="1472"/>
            <ac:picMk id="9" creationId="{4B5A2F54-A78C-428B-B012-53F12CE7692D}"/>
          </ac:picMkLst>
        </pc:picChg>
        <pc:picChg chg="add mod ord">
          <ac:chgData name="Frans Deijkers" userId="52b37b32-296d-4916-889e-e6fb8533bca5" providerId="ADAL" clId="{0E0F985B-F71A-42E4-B86D-0F8DF7521B63}" dt="2022-03-23T18:14:56.085" v="1701" actId="1076"/>
          <ac:picMkLst>
            <pc:docMk/>
            <pc:sldMk cId="3245582553" sldId="1472"/>
            <ac:picMk id="10" creationId="{88BDB6CF-A424-489B-8026-45C14020AF6E}"/>
          </ac:picMkLst>
        </pc:picChg>
        <pc:picChg chg="del">
          <ac:chgData name="Frans Deijkers" userId="52b37b32-296d-4916-889e-e6fb8533bca5" providerId="ADAL" clId="{0E0F985B-F71A-42E4-B86D-0F8DF7521B63}" dt="2022-03-22T20:05:20.370" v="1071" actId="478"/>
          <ac:picMkLst>
            <pc:docMk/>
            <pc:sldMk cId="3245582553" sldId="1472"/>
            <ac:picMk id="11" creationId="{2ECB7A12-1D46-4F43-8AE8-C47D112AE2C5}"/>
          </ac:picMkLst>
        </pc:picChg>
        <pc:picChg chg="del">
          <ac:chgData name="Frans Deijkers" userId="52b37b32-296d-4916-889e-e6fb8533bca5" providerId="ADAL" clId="{0E0F985B-F71A-42E4-B86D-0F8DF7521B63}" dt="2022-03-22T20:05:21.120" v="1072" actId="478"/>
          <ac:picMkLst>
            <pc:docMk/>
            <pc:sldMk cId="3245582553" sldId="1472"/>
            <ac:picMk id="12" creationId="{A9A17338-412E-4CEF-A3F4-E3CD551C1A49}"/>
          </ac:picMkLst>
        </pc:picChg>
        <pc:picChg chg="add mod ord">
          <ac:chgData name="Frans Deijkers" userId="52b37b32-296d-4916-889e-e6fb8533bca5" providerId="ADAL" clId="{0E0F985B-F71A-42E4-B86D-0F8DF7521B63}" dt="2022-03-23T18:15:02.555" v="1703" actId="166"/>
          <ac:picMkLst>
            <pc:docMk/>
            <pc:sldMk cId="3245582553" sldId="1472"/>
            <ac:picMk id="13" creationId="{F37DFCF4-1D43-4350-A6A3-03712C71B006}"/>
          </ac:picMkLst>
        </pc:picChg>
        <pc:picChg chg="add mod">
          <ac:chgData name="Frans Deijkers" userId="52b37b32-296d-4916-889e-e6fb8533bca5" providerId="ADAL" clId="{0E0F985B-F71A-42E4-B86D-0F8DF7521B63}" dt="2022-03-22T20:38:57.908" v="1311" actId="1076"/>
          <ac:picMkLst>
            <pc:docMk/>
            <pc:sldMk cId="3245582553" sldId="1472"/>
            <ac:picMk id="14" creationId="{E2B3B016-3D0D-4C52-8AD7-57AE296F0EF7}"/>
          </ac:picMkLst>
        </pc:picChg>
        <pc:picChg chg="add mod modCrop">
          <ac:chgData name="Frans Deijkers" userId="52b37b32-296d-4916-889e-e6fb8533bca5" providerId="ADAL" clId="{0E0F985B-F71A-42E4-B86D-0F8DF7521B63}" dt="2022-03-23T18:14:59.832" v="1702" actId="1076"/>
          <ac:picMkLst>
            <pc:docMk/>
            <pc:sldMk cId="3245582553" sldId="1472"/>
            <ac:picMk id="15" creationId="{99F9AB97-7F69-4101-BD99-162C0875784F}"/>
          </ac:picMkLst>
        </pc:picChg>
      </pc:sldChg>
      <pc:sldChg chg="modSp new del mod ord">
        <pc:chgData name="Frans Deijkers" userId="52b37b32-296d-4916-889e-e6fb8533bca5" providerId="ADAL" clId="{0E0F985B-F71A-42E4-B86D-0F8DF7521B63}" dt="2022-03-25T09:53:52.429" v="2957" actId="47"/>
        <pc:sldMkLst>
          <pc:docMk/>
          <pc:sldMk cId="55719051" sldId="1473"/>
        </pc:sldMkLst>
        <pc:spChg chg="mod">
          <ac:chgData name="Frans Deijkers" userId="52b37b32-296d-4916-889e-e6fb8533bca5" providerId="ADAL" clId="{0E0F985B-F71A-42E4-B86D-0F8DF7521B63}" dt="2022-03-25T09:10:54.746" v="2312" actId="20577"/>
          <ac:spMkLst>
            <pc:docMk/>
            <pc:sldMk cId="55719051" sldId="1473"/>
            <ac:spMk id="6" creationId="{9E612449-6713-4ACE-A225-AB6527C7F738}"/>
          </ac:spMkLst>
        </pc:spChg>
      </pc:sldChg>
      <pc:sldChg chg="modSp new del mod modNotesTx">
        <pc:chgData name="Frans Deijkers" userId="52b37b32-296d-4916-889e-e6fb8533bca5" providerId="ADAL" clId="{0E0F985B-F71A-42E4-B86D-0F8DF7521B63}" dt="2022-03-23T19:36:10.776" v="1893" actId="47"/>
        <pc:sldMkLst>
          <pc:docMk/>
          <pc:sldMk cId="4074266723" sldId="1474"/>
        </pc:sldMkLst>
        <pc:spChg chg="mod">
          <ac:chgData name="Frans Deijkers" userId="52b37b32-296d-4916-889e-e6fb8533bca5" providerId="ADAL" clId="{0E0F985B-F71A-42E4-B86D-0F8DF7521B63}" dt="2022-03-22T20:55:01.176" v="1553" actId="20577"/>
          <ac:spMkLst>
            <pc:docMk/>
            <pc:sldMk cId="4074266723" sldId="1474"/>
            <ac:spMk id="6" creationId="{2B52C66D-A8E2-4AA2-8F20-2F79F77D6024}"/>
          </ac:spMkLst>
        </pc:spChg>
        <pc:spChg chg="mod">
          <ac:chgData name="Frans Deijkers" userId="52b37b32-296d-4916-889e-e6fb8533bca5" providerId="ADAL" clId="{0E0F985B-F71A-42E4-B86D-0F8DF7521B63}" dt="2022-03-22T20:36:27.850" v="1302" actId="20577"/>
          <ac:spMkLst>
            <pc:docMk/>
            <pc:sldMk cId="4074266723" sldId="1474"/>
            <ac:spMk id="7" creationId="{AC8AAD76-F65C-421E-AFFE-47B49228311D}"/>
          </ac:spMkLst>
        </pc:spChg>
      </pc:sldChg>
      <pc:sldChg chg="addSp delSp modSp new del mod modNotesTx">
        <pc:chgData name="Frans Deijkers" userId="52b37b32-296d-4916-889e-e6fb8533bca5" providerId="ADAL" clId="{0E0F985B-F71A-42E4-B86D-0F8DF7521B63}" dt="2022-03-26T13:44:32.211" v="3350" actId="47"/>
        <pc:sldMkLst>
          <pc:docMk/>
          <pc:sldMk cId="3713046172" sldId="1475"/>
        </pc:sldMkLst>
        <pc:spChg chg="mod">
          <ac:chgData name="Frans Deijkers" userId="52b37b32-296d-4916-889e-e6fb8533bca5" providerId="ADAL" clId="{0E0F985B-F71A-42E4-B86D-0F8DF7521B63}" dt="2022-03-26T13:44:02.274" v="3345" actId="20577"/>
          <ac:spMkLst>
            <pc:docMk/>
            <pc:sldMk cId="3713046172" sldId="1475"/>
            <ac:spMk id="6" creationId="{B0F2F778-64FE-4A82-8ED5-14D7B90C85BB}"/>
          </ac:spMkLst>
        </pc:spChg>
        <pc:spChg chg="mod">
          <ac:chgData name="Frans Deijkers" userId="52b37b32-296d-4916-889e-e6fb8533bca5" providerId="ADAL" clId="{0E0F985B-F71A-42E4-B86D-0F8DF7521B63}" dt="2022-03-22T20:49:28.310" v="1383" actId="14100"/>
          <ac:spMkLst>
            <pc:docMk/>
            <pc:sldMk cId="3713046172" sldId="1475"/>
            <ac:spMk id="7" creationId="{74EA66D5-33FE-486F-BEDA-5C600934AA94}"/>
          </ac:spMkLst>
        </pc:spChg>
        <pc:picChg chg="add del mod">
          <ac:chgData name="Frans Deijkers" userId="52b37b32-296d-4916-889e-e6fb8533bca5" providerId="ADAL" clId="{0E0F985B-F71A-42E4-B86D-0F8DF7521B63}" dt="2022-03-25T09:41:31.614" v="2739" actId="478"/>
          <ac:picMkLst>
            <pc:docMk/>
            <pc:sldMk cId="3713046172" sldId="1475"/>
            <ac:picMk id="9" creationId="{6B3CA44C-2948-4B94-9499-6EE71B426C54}"/>
          </ac:picMkLst>
        </pc:picChg>
      </pc:sldChg>
      <pc:sldChg chg="addSp delSp modSp new mod modClrScheme chgLayout modNotesTx">
        <pc:chgData name="Frans Deijkers" userId="52b37b32-296d-4916-889e-e6fb8533bca5" providerId="ADAL" clId="{0E0F985B-F71A-42E4-B86D-0F8DF7521B63}" dt="2022-03-28T20:15:23.736" v="7602" actId="20577"/>
        <pc:sldMkLst>
          <pc:docMk/>
          <pc:sldMk cId="1365821199" sldId="1476"/>
        </pc:sldMkLst>
        <pc:spChg chg="mod">
          <ac:chgData name="Frans Deijkers" userId="52b37b32-296d-4916-889e-e6fb8533bca5" providerId="ADAL" clId="{0E0F985B-F71A-42E4-B86D-0F8DF7521B63}" dt="2022-03-28T18:59:27.466" v="6444" actId="26606"/>
          <ac:spMkLst>
            <pc:docMk/>
            <pc:sldMk cId="1365821199" sldId="1476"/>
            <ac:spMk id="2" creationId="{B2971B29-E1D5-4419-8A06-C64EB5B98427}"/>
          </ac:spMkLst>
        </pc:spChg>
        <pc:spChg chg="mod">
          <ac:chgData name="Frans Deijkers" userId="52b37b32-296d-4916-889e-e6fb8533bca5" providerId="ADAL" clId="{0E0F985B-F71A-42E4-B86D-0F8DF7521B63}" dt="2022-03-28T18:59:27.466" v="6444" actId="26606"/>
          <ac:spMkLst>
            <pc:docMk/>
            <pc:sldMk cId="1365821199" sldId="1476"/>
            <ac:spMk id="3" creationId="{4DEF90E0-22DE-485D-B677-94210F32447B}"/>
          </ac:spMkLst>
        </pc:spChg>
        <pc:spChg chg="mod">
          <ac:chgData name="Frans Deijkers" userId="52b37b32-296d-4916-889e-e6fb8533bca5" providerId="ADAL" clId="{0E0F985B-F71A-42E4-B86D-0F8DF7521B63}" dt="2022-03-28T18:59:27.466" v="6444" actId="26606"/>
          <ac:spMkLst>
            <pc:docMk/>
            <pc:sldMk cId="1365821199" sldId="1476"/>
            <ac:spMk id="4" creationId="{21254B05-F410-406A-A474-B0A4EBEF151E}"/>
          </ac:spMkLst>
        </pc:spChg>
        <pc:spChg chg="del">
          <ac:chgData name="Frans Deijkers" userId="52b37b32-296d-4916-889e-e6fb8533bca5" providerId="ADAL" clId="{0E0F985B-F71A-42E4-B86D-0F8DF7521B63}" dt="2022-03-28T18:59:27.466" v="6444" actId="26606"/>
          <ac:spMkLst>
            <pc:docMk/>
            <pc:sldMk cId="1365821199" sldId="1476"/>
            <ac:spMk id="5" creationId="{6E86D979-02DC-4D65-A9D7-FC88399F8F36}"/>
          </ac:spMkLst>
        </pc:spChg>
        <pc:spChg chg="mod ord">
          <ac:chgData name="Frans Deijkers" userId="52b37b32-296d-4916-889e-e6fb8533bca5" providerId="ADAL" clId="{0E0F985B-F71A-42E4-B86D-0F8DF7521B63}" dt="2022-03-28T18:59:27.466" v="6444" actId="26606"/>
          <ac:spMkLst>
            <pc:docMk/>
            <pc:sldMk cId="1365821199" sldId="1476"/>
            <ac:spMk id="6" creationId="{0B24F60F-A76F-4A0D-B2D8-97C2A7364E4D}"/>
          </ac:spMkLst>
        </pc:spChg>
        <pc:spChg chg="mod ord">
          <ac:chgData name="Frans Deijkers" userId="52b37b32-296d-4916-889e-e6fb8533bca5" providerId="ADAL" clId="{0E0F985B-F71A-42E4-B86D-0F8DF7521B63}" dt="2022-03-28T18:59:27.466" v="6444" actId="26606"/>
          <ac:spMkLst>
            <pc:docMk/>
            <pc:sldMk cId="1365821199" sldId="1476"/>
            <ac:spMk id="7" creationId="{017BE899-C4C2-4071-897D-79E7E08B5652}"/>
          </ac:spMkLst>
        </pc:spChg>
        <pc:spChg chg="add mod">
          <ac:chgData name="Frans Deijkers" userId="52b37b32-296d-4916-889e-e6fb8533bca5" providerId="ADAL" clId="{0E0F985B-F71A-42E4-B86D-0F8DF7521B63}" dt="2022-03-28T18:59:27.466" v="6444" actId="26606"/>
          <ac:spMkLst>
            <pc:docMk/>
            <pc:sldMk cId="1365821199" sldId="1476"/>
            <ac:spMk id="14" creationId="{5238FAF7-798E-311C-7BA5-6F6CF1472B7C}"/>
          </ac:spMkLst>
        </pc:spChg>
        <pc:picChg chg="add del mod">
          <ac:chgData name="Frans Deijkers" userId="52b37b32-296d-4916-889e-e6fb8533bca5" providerId="ADAL" clId="{0E0F985B-F71A-42E4-B86D-0F8DF7521B63}" dt="2022-03-28T18:59:05.298" v="6441" actId="478"/>
          <ac:picMkLst>
            <pc:docMk/>
            <pc:sldMk cId="1365821199" sldId="1476"/>
            <ac:picMk id="8" creationId="{C90B1FC4-44FE-4A37-BD48-85C784A10832}"/>
          </ac:picMkLst>
        </pc:picChg>
        <pc:picChg chg="add mod ord">
          <ac:chgData name="Frans Deijkers" userId="52b37b32-296d-4916-889e-e6fb8533bca5" providerId="ADAL" clId="{0E0F985B-F71A-42E4-B86D-0F8DF7521B63}" dt="2022-03-28T18:59:37.061" v="6446" actId="962"/>
          <ac:picMkLst>
            <pc:docMk/>
            <pc:sldMk cId="1365821199" sldId="1476"/>
            <ac:picMk id="9" creationId="{73747E39-5B5F-461E-B4CE-125E6EE4C1F9}"/>
          </ac:picMkLst>
        </pc:picChg>
      </pc:sldChg>
      <pc:sldChg chg="addSp modSp new mod ord modNotesTx">
        <pc:chgData name="Frans Deijkers" userId="52b37b32-296d-4916-889e-e6fb8533bca5" providerId="ADAL" clId="{0E0F985B-F71A-42E4-B86D-0F8DF7521B63}" dt="2022-03-28T14:17:11.020" v="6376" actId="1076"/>
        <pc:sldMkLst>
          <pc:docMk/>
          <pc:sldMk cId="3890633543" sldId="1477"/>
        </pc:sldMkLst>
        <pc:spChg chg="mod">
          <ac:chgData name="Frans Deijkers" userId="52b37b32-296d-4916-889e-e6fb8533bca5" providerId="ADAL" clId="{0E0F985B-F71A-42E4-B86D-0F8DF7521B63}" dt="2022-03-28T14:16:54.058" v="6374" actId="14100"/>
          <ac:spMkLst>
            <pc:docMk/>
            <pc:sldMk cId="3890633543" sldId="1477"/>
            <ac:spMk id="6" creationId="{852F8672-8EDB-4706-B1AA-AE1284CCAA25}"/>
          </ac:spMkLst>
        </pc:spChg>
        <pc:spChg chg="mod">
          <ac:chgData name="Frans Deijkers" userId="52b37b32-296d-4916-889e-e6fb8533bca5" providerId="ADAL" clId="{0E0F985B-F71A-42E4-B86D-0F8DF7521B63}" dt="2022-03-22T20:55:38.950" v="1571" actId="20577"/>
          <ac:spMkLst>
            <pc:docMk/>
            <pc:sldMk cId="3890633543" sldId="1477"/>
            <ac:spMk id="7" creationId="{6E5A7205-4D4C-4961-9D77-1279EC8C2B6C}"/>
          </ac:spMkLst>
        </pc:spChg>
        <pc:picChg chg="add mod">
          <ac:chgData name="Frans Deijkers" userId="52b37b32-296d-4916-889e-e6fb8533bca5" providerId="ADAL" clId="{0E0F985B-F71A-42E4-B86D-0F8DF7521B63}" dt="2022-03-28T14:17:11.020" v="6376" actId="1076"/>
          <ac:picMkLst>
            <pc:docMk/>
            <pc:sldMk cId="3890633543" sldId="1477"/>
            <ac:picMk id="8" creationId="{6757509D-BAB6-41A5-B8FC-00BD653790FF}"/>
          </ac:picMkLst>
        </pc:picChg>
      </pc:sldChg>
      <pc:sldChg chg="addSp modSp new mod modNotesTx">
        <pc:chgData name="Frans Deijkers" userId="52b37b32-296d-4916-889e-e6fb8533bca5" providerId="ADAL" clId="{0E0F985B-F71A-42E4-B86D-0F8DF7521B63}" dt="2022-03-28T18:40:11.308" v="6438" actId="20577"/>
        <pc:sldMkLst>
          <pc:docMk/>
          <pc:sldMk cId="2358406665" sldId="1478"/>
        </pc:sldMkLst>
        <pc:spChg chg="mod">
          <ac:chgData name="Frans Deijkers" userId="52b37b32-296d-4916-889e-e6fb8533bca5" providerId="ADAL" clId="{0E0F985B-F71A-42E4-B86D-0F8DF7521B63}" dt="2022-03-28T18:40:11.308" v="6438" actId="20577"/>
          <ac:spMkLst>
            <pc:docMk/>
            <pc:sldMk cId="2358406665" sldId="1478"/>
            <ac:spMk id="6" creationId="{165684D2-0191-41D8-A343-E529CCA49DAD}"/>
          </ac:spMkLst>
        </pc:spChg>
        <pc:spChg chg="mod">
          <ac:chgData name="Frans Deijkers" userId="52b37b32-296d-4916-889e-e6fb8533bca5" providerId="ADAL" clId="{0E0F985B-F71A-42E4-B86D-0F8DF7521B63}" dt="2022-03-22T21:22:04.843" v="1675" actId="20577"/>
          <ac:spMkLst>
            <pc:docMk/>
            <pc:sldMk cId="2358406665" sldId="1478"/>
            <ac:spMk id="7" creationId="{60C220B5-12F7-4843-B1D5-DF43D264DD6A}"/>
          </ac:spMkLst>
        </pc:spChg>
        <pc:picChg chg="add mod">
          <ac:chgData name="Frans Deijkers" userId="52b37b32-296d-4916-889e-e6fb8533bca5" providerId="ADAL" clId="{0E0F985B-F71A-42E4-B86D-0F8DF7521B63}" dt="2022-03-26T14:07:14.703" v="3364" actId="1076"/>
          <ac:picMkLst>
            <pc:docMk/>
            <pc:sldMk cId="2358406665" sldId="1478"/>
            <ac:picMk id="9" creationId="{CE57070D-DD03-4C19-B0EC-A5C13FE0CDCA}"/>
          </ac:picMkLst>
        </pc:picChg>
      </pc:sldChg>
      <pc:sldChg chg="addSp delSp modSp new del mod">
        <pc:chgData name="Frans Deijkers" userId="52b37b32-296d-4916-889e-e6fb8533bca5" providerId="ADAL" clId="{0E0F985B-F71A-42E4-B86D-0F8DF7521B63}" dt="2022-03-23T19:31:39.438" v="1850" actId="47"/>
        <pc:sldMkLst>
          <pc:docMk/>
          <pc:sldMk cId="2052889869" sldId="1479"/>
        </pc:sldMkLst>
        <pc:picChg chg="add del mod">
          <ac:chgData name="Frans Deijkers" userId="52b37b32-296d-4916-889e-e6fb8533bca5" providerId="ADAL" clId="{0E0F985B-F71A-42E4-B86D-0F8DF7521B63}" dt="2022-03-22T20:59:23.667" v="1589" actId="478"/>
          <ac:picMkLst>
            <pc:docMk/>
            <pc:sldMk cId="2052889869" sldId="1479"/>
            <ac:picMk id="9" creationId="{0D44726E-95BC-40F7-B653-48976427C78F}"/>
          </ac:picMkLst>
        </pc:picChg>
        <pc:picChg chg="add mod">
          <ac:chgData name="Frans Deijkers" userId="52b37b32-296d-4916-889e-e6fb8533bca5" providerId="ADAL" clId="{0E0F985B-F71A-42E4-B86D-0F8DF7521B63}" dt="2022-03-22T21:03:13.786" v="1590" actId="931"/>
          <ac:picMkLst>
            <pc:docMk/>
            <pc:sldMk cId="2052889869" sldId="1479"/>
            <ac:picMk id="11" creationId="{AD1F936F-C83C-4490-8379-AF75F8E8010F}"/>
          </ac:picMkLst>
        </pc:picChg>
      </pc:sldChg>
      <pc:sldChg chg="addSp delSp modSp new mod">
        <pc:chgData name="Frans Deijkers" userId="52b37b32-296d-4916-889e-e6fb8533bca5" providerId="ADAL" clId="{0E0F985B-F71A-42E4-B86D-0F8DF7521B63}" dt="2022-03-23T20:22:25.219" v="2217" actId="478"/>
        <pc:sldMkLst>
          <pc:docMk/>
          <pc:sldMk cId="2539955038" sldId="1480"/>
        </pc:sldMkLst>
        <pc:spChg chg="del mod">
          <ac:chgData name="Frans Deijkers" userId="52b37b32-296d-4916-889e-e6fb8533bca5" providerId="ADAL" clId="{0E0F985B-F71A-42E4-B86D-0F8DF7521B63}" dt="2022-03-23T20:22:25.219" v="2217" actId="478"/>
          <ac:spMkLst>
            <pc:docMk/>
            <pc:sldMk cId="2539955038" sldId="1480"/>
            <ac:spMk id="7" creationId="{F1000307-6D04-4F93-BF6B-1ABA47FFE78A}"/>
          </ac:spMkLst>
        </pc:spChg>
        <pc:spChg chg="add mod">
          <ac:chgData name="Frans Deijkers" userId="52b37b32-296d-4916-889e-e6fb8533bca5" providerId="ADAL" clId="{0E0F985B-F71A-42E4-B86D-0F8DF7521B63}" dt="2022-03-23T20:22:25.219" v="2217" actId="478"/>
          <ac:spMkLst>
            <pc:docMk/>
            <pc:sldMk cId="2539955038" sldId="1480"/>
            <ac:spMk id="26" creationId="{8A5B9A22-D6BB-4548-925A-4B5D1943870A}"/>
          </ac:spMkLst>
        </pc:spChg>
        <pc:picChg chg="add del">
          <ac:chgData name="Frans Deijkers" userId="52b37b32-296d-4916-889e-e6fb8533bca5" providerId="ADAL" clId="{0E0F985B-F71A-42E4-B86D-0F8DF7521B63}" dt="2022-03-22T21:11:51.059" v="1627" actId="478"/>
          <ac:picMkLst>
            <pc:docMk/>
            <pc:sldMk cId="2539955038" sldId="1480"/>
            <ac:picMk id="8" creationId="{53CCA648-A918-46AC-9117-9D4EA611615B}"/>
          </ac:picMkLst>
        </pc:picChg>
        <pc:picChg chg="add del mod">
          <ac:chgData name="Frans Deijkers" userId="52b37b32-296d-4916-889e-e6fb8533bca5" providerId="ADAL" clId="{0E0F985B-F71A-42E4-B86D-0F8DF7521B63}" dt="2022-03-22T21:08:04.887" v="1604" actId="478"/>
          <ac:picMkLst>
            <pc:docMk/>
            <pc:sldMk cId="2539955038" sldId="1480"/>
            <ac:picMk id="10" creationId="{E979A61E-FC82-4B7D-9268-AF8B2B71BDE8}"/>
          </ac:picMkLst>
        </pc:picChg>
        <pc:picChg chg="add del mod">
          <ac:chgData name="Frans Deijkers" userId="52b37b32-296d-4916-889e-e6fb8533bca5" providerId="ADAL" clId="{0E0F985B-F71A-42E4-B86D-0F8DF7521B63}" dt="2022-03-22T21:08:04.887" v="1604" actId="478"/>
          <ac:picMkLst>
            <pc:docMk/>
            <pc:sldMk cId="2539955038" sldId="1480"/>
            <ac:picMk id="12" creationId="{E6F2B4FE-05E0-4ABA-9747-03B95DC968EB}"/>
          </ac:picMkLst>
        </pc:picChg>
        <pc:picChg chg="add del mod">
          <ac:chgData name="Frans Deijkers" userId="52b37b32-296d-4916-889e-e6fb8533bca5" providerId="ADAL" clId="{0E0F985B-F71A-42E4-B86D-0F8DF7521B63}" dt="2022-03-22T21:08:04.887" v="1604" actId="478"/>
          <ac:picMkLst>
            <pc:docMk/>
            <pc:sldMk cId="2539955038" sldId="1480"/>
            <ac:picMk id="14" creationId="{66EC36BB-2FB0-414D-92A7-0567778BDF7C}"/>
          </ac:picMkLst>
        </pc:picChg>
        <pc:picChg chg="add del mod">
          <ac:chgData name="Frans Deijkers" userId="52b37b32-296d-4916-889e-e6fb8533bca5" providerId="ADAL" clId="{0E0F985B-F71A-42E4-B86D-0F8DF7521B63}" dt="2022-03-22T21:08:04.887" v="1604" actId="478"/>
          <ac:picMkLst>
            <pc:docMk/>
            <pc:sldMk cId="2539955038" sldId="1480"/>
            <ac:picMk id="16" creationId="{0A011699-8007-43FE-B613-F7F2C053F681}"/>
          </ac:picMkLst>
        </pc:picChg>
        <pc:picChg chg="add mod">
          <ac:chgData name="Frans Deijkers" userId="52b37b32-296d-4916-889e-e6fb8533bca5" providerId="ADAL" clId="{0E0F985B-F71A-42E4-B86D-0F8DF7521B63}" dt="2022-03-22T21:21:43.697" v="1637" actId="1076"/>
          <ac:picMkLst>
            <pc:docMk/>
            <pc:sldMk cId="2539955038" sldId="1480"/>
            <ac:picMk id="18" creationId="{49CED3A2-11FD-493E-B658-67CF3BD9593C}"/>
          </ac:picMkLst>
        </pc:picChg>
        <pc:picChg chg="add del mod">
          <ac:chgData name="Frans Deijkers" userId="52b37b32-296d-4916-889e-e6fb8533bca5" providerId="ADAL" clId="{0E0F985B-F71A-42E4-B86D-0F8DF7521B63}" dt="2022-03-22T21:11:43.989" v="1625" actId="478"/>
          <ac:picMkLst>
            <pc:docMk/>
            <pc:sldMk cId="2539955038" sldId="1480"/>
            <ac:picMk id="19" creationId="{8F8D6094-A369-4228-9312-60250E41A0E0}"/>
          </ac:picMkLst>
        </pc:picChg>
        <pc:picChg chg="add del mod">
          <ac:chgData name="Frans Deijkers" userId="52b37b32-296d-4916-889e-e6fb8533bca5" providerId="ADAL" clId="{0E0F985B-F71A-42E4-B86D-0F8DF7521B63}" dt="2022-03-22T21:11:35.542" v="1622" actId="478"/>
          <ac:picMkLst>
            <pc:docMk/>
            <pc:sldMk cId="2539955038" sldId="1480"/>
            <ac:picMk id="20" creationId="{1A97ADB7-1DC9-4B25-A114-398ABAA4AF59}"/>
          </ac:picMkLst>
        </pc:picChg>
        <pc:picChg chg="add del mod">
          <ac:chgData name="Frans Deijkers" userId="52b37b32-296d-4916-889e-e6fb8533bca5" providerId="ADAL" clId="{0E0F985B-F71A-42E4-B86D-0F8DF7521B63}" dt="2022-03-23T18:50:04.435" v="1823" actId="478"/>
          <ac:picMkLst>
            <pc:docMk/>
            <pc:sldMk cId="2539955038" sldId="1480"/>
            <ac:picMk id="22" creationId="{3C9D4C65-138F-4DCA-823A-1D19CF861191}"/>
          </ac:picMkLst>
        </pc:picChg>
        <pc:picChg chg="add mod">
          <ac:chgData name="Frans Deijkers" userId="52b37b32-296d-4916-889e-e6fb8533bca5" providerId="ADAL" clId="{0E0F985B-F71A-42E4-B86D-0F8DF7521B63}" dt="2022-03-23T18:50:43.647" v="1829" actId="1076"/>
          <ac:picMkLst>
            <pc:docMk/>
            <pc:sldMk cId="2539955038" sldId="1480"/>
            <ac:picMk id="24" creationId="{68B05046-9CCD-41C2-B207-2B2333EF4D5A}"/>
          </ac:picMkLst>
        </pc:picChg>
      </pc:sldChg>
      <pc:sldChg chg="addSp modSp new mod">
        <pc:chgData name="Frans Deijkers" userId="52b37b32-296d-4916-889e-e6fb8533bca5" providerId="ADAL" clId="{0E0F985B-F71A-42E4-B86D-0F8DF7521B63}" dt="2022-03-22T21:14:29.660" v="1633" actId="1076"/>
        <pc:sldMkLst>
          <pc:docMk/>
          <pc:sldMk cId="3856035221" sldId="1481"/>
        </pc:sldMkLst>
        <pc:picChg chg="add mod">
          <ac:chgData name="Frans Deijkers" userId="52b37b32-296d-4916-889e-e6fb8533bca5" providerId="ADAL" clId="{0E0F985B-F71A-42E4-B86D-0F8DF7521B63}" dt="2022-03-22T21:14:29.660" v="1633" actId="1076"/>
          <ac:picMkLst>
            <pc:docMk/>
            <pc:sldMk cId="3856035221" sldId="1481"/>
            <ac:picMk id="8" creationId="{4BB5D9B9-591B-404C-9A75-9318E26C465E}"/>
          </ac:picMkLst>
        </pc:picChg>
        <pc:picChg chg="add mod">
          <ac:chgData name="Frans Deijkers" userId="52b37b32-296d-4916-889e-e6fb8533bca5" providerId="ADAL" clId="{0E0F985B-F71A-42E4-B86D-0F8DF7521B63}" dt="2022-03-22T21:14:27.370" v="1632" actId="1076"/>
          <ac:picMkLst>
            <pc:docMk/>
            <pc:sldMk cId="3856035221" sldId="1481"/>
            <ac:picMk id="9" creationId="{82D4FD1D-33A1-4C6A-ACF4-B62AF0F798BC}"/>
          </ac:picMkLst>
        </pc:picChg>
      </pc:sldChg>
      <pc:sldChg chg="new del">
        <pc:chgData name="Frans Deijkers" userId="52b37b32-296d-4916-889e-e6fb8533bca5" providerId="ADAL" clId="{0E0F985B-F71A-42E4-B86D-0F8DF7521B63}" dt="2022-03-22T21:15:18.476" v="1636" actId="47"/>
        <pc:sldMkLst>
          <pc:docMk/>
          <pc:sldMk cId="3173059744" sldId="1482"/>
        </pc:sldMkLst>
      </pc:sldChg>
      <pc:sldChg chg="new del">
        <pc:chgData name="Frans Deijkers" userId="52b37b32-296d-4916-889e-e6fb8533bca5" providerId="ADAL" clId="{0E0F985B-F71A-42E4-B86D-0F8DF7521B63}" dt="2022-03-22T21:15:17.343" v="1635" actId="47"/>
        <pc:sldMkLst>
          <pc:docMk/>
          <pc:sldMk cId="3140293853" sldId="1483"/>
        </pc:sldMkLst>
      </pc:sldChg>
      <pc:sldChg chg="new del">
        <pc:chgData name="Frans Deijkers" userId="52b37b32-296d-4916-889e-e6fb8533bca5" providerId="ADAL" clId="{0E0F985B-F71A-42E4-B86D-0F8DF7521B63}" dt="2022-03-22T21:15:16.340" v="1634" actId="47"/>
        <pc:sldMkLst>
          <pc:docMk/>
          <pc:sldMk cId="2346661624" sldId="1484"/>
        </pc:sldMkLst>
      </pc:sldChg>
      <pc:sldChg chg="addSp modSp new">
        <pc:chgData name="Frans Deijkers" userId="52b37b32-296d-4916-889e-e6fb8533bca5" providerId="ADAL" clId="{0E0F985B-F71A-42E4-B86D-0F8DF7521B63}" dt="2022-03-22T21:11:41.930" v="1624"/>
        <pc:sldMkLst>
          <pc:docMk/>
          <pc:sldMk cId="817077200" sldId="1485"/>
        </pc:sldMkLst>
        <pc:picChg chg="add mod">
          <ac:chgData name="Frans Deijkers" userId="52b37b32-296d-4916-889e-e6fb8533bca5" providerId="ADAL" clId="{0E0F985B-F71A-42E4-B86D-0F8DF7521B63}" dt="2022-03-22T21:11:41.930" v="1624"/>
          <ac:picMkLst>
            <pc:docMk/>
            <pc:sldMk cId="817077200" sldId="1485"/>
            <ac:picMk id="8" creationId="{4843CD27-7E30-4BA0-AD47-6E2ED7F5ADD1}"/>
          </ac:picMkLst>
        </pc:picChg>
      </pc:sldChg>
      <pc:sldChg chg="addSp new del">
        <pc:chgData name="Frans Deijkers" userId="52b37b32-296d-4916-889e-e6fb8533bca5" providerId="ADAL" clId="{0E0F985B-F71A-42E4-B86D-0F8DF7521B63}" dt="2022-03-23T18:51:37.691" v="1830" actId="47"/>
        <pc:sldMkLst>
          <pc:docMk/>
          <pc:sldMk cId="526126937" sldId="1486"/>
        </pc:sldMkLst>
        <pc:picChg chg="add">
          <ac:chgData name="Frans Deijkers" userId="52b37b32-296d-4916-889e-e6fb8533bca5" providerId="ADAL" clId="{0E0F985B-F71A-42E4-B86D-0F8DF7521B63}" dt="2022-03-22T21:14:11.512" v="1629"/>
          <ac:picMkLst>
            <pc:docMk/>
            <pc:sldMk cId="526126937" sldId="1486"/>
            <ac:picMk id="8" creationId="{A7AB869C-CFC6-4EFB-820B-41C5BFD3B605}"/>
          </ac:picMkLst>
        </pc:picChg>
      </pc:sldChg>
      <pc:sldChg chg="addSp delSp modSp new mod">
        <pc:chgData name="Frans Deijkers" userId="52b37b32-296d-4916-889e-e6fb8533bca5" providerId="ADAL" clId="{0E0F985B-F71A-42E4-B86D-0F8DF7521B63}" dt="2022-03-28T20:11:28.430" v="7538" actId="20577"/>
        <pc:sldMkLst>
          <pc:docMk/>
          <pc:sldMk cId="741587995" sldId="1487"/>
        </pc:sldMkLst>
        <pc:spChg chg="mod">
          <ac:chgData name="Frans Deijkers" userId="52b37b32-296d-4916-889e-e6fb8533bca5" providerId="ADAL" clId="{0E0F985B-F71A-42E4-B86D-0F8DF7521B63}" dt="2022-03-28T20:11:28.430" v="7538" actId="20577"/>
          <ac:spMkLst>
            <pc:docMk/>
            <pc:sldMk cId="741587995" sldId="1487"/>
            <ac:spMk id="6" creationId="{DF7A119A-5634-485F-88B7-95A5B4146751}"/>
          </ac:spMkLst>
        </pc:spChg>
        <pc:spChg chg="mod">
          <ac:chgData name="Frans Deijkers" userId="52b37b32-296d-4916-889e-e6fb8533bca5" providerId="ADAL" clId="{0E0F985B-F71A-42E4-B86D-0F8DF7521B63}" dt="2022-03-24T17:34:22.047" v="2218" actId="1076"/>
          <ac:spMkLst>
            <pc:docMk/>
            <pc:sldMk cId="741587995" sldId="1487"/>
            <ac:spMk id="7" creationId="{FD2F2D8A-3B33-46A0-9B83-BFD949AC1FAB}"/>
          </ac:spMkLst>
        </pc:spChg>
        <pc:picChg chg="add del mod">
          <ac:chgData name="Frans Deijkers" userId="52b37b32-296d-4916-889e-e6fb8533bca5" providerId="ADAL" clId="{0E0F985B-F71A-42E4-B86D-0F8DF7521B63}" dt="2022-03-28T14:03:52.906" v="5963" actId="478"/>
          <ac:picMkLst>
            <pc:docMk/>
            <pc:sldMk cId="741587995" sldId="1487"/>
            <ac:picMk id="9" creationId="{4E7D133C-4F09-4F14-A7E8-AA38F2FC5084}"/>
          </ac:picMkLst>
        </pc:picChg>
      </pc:sldChg>
      <pc:sldChg chg="addSp modSp new mod modAnim">
        <pc:chgData name="Frans Deijkers" userId="52b37b32-296d-4916-889e-e6fb8533bca5" providerId="ADAL" clId="{0E0F985B-F71A-42E4-B86D-0F8DF7521B63}" dt="2022-03-23T18:55:28.520" v="1846"/>
        <pc:sldMkLst>
          <pc:docMk/>
          <pc:sldMk cId="1802225341" sldId="1488"/>
        </pc:sldMkLst>
        <pc:picChg chg="add mod">
          <ac:chgData name="Frans Deijkers" userId="52b37b32-296d-4916-889e-e6fb8533bca5" providerId="ADAL" clId="{0E0F985B-F71A-42E4-B86D-0F8DF7521B63}" dt="2022-03-23T18:55:15.933" v="1843" actId="1076"/>
          <ac:picMkLst>
            <pc:docMk/>
            <pc:sldMk cId="1802225341" sldId="1488"/>
            <ac:picMk id="8" creationId="{3F4F48BE-DD84-4A48-8B80-2AB26B617E68}"/>
          </ac:picMkLst>
        </pc:picChg>
        <pc:picChg chg="add mod">
          <ac:chgData name="Frans Deijkers" userId="52b37b32-296d-4916-889e-e6fb8533bca5" providerId="ADAL" clId="{0E0F985B-F71A-42E4-B86D-0F8DF7521B63}" dt="2022-03-23T18:55:23.626" v="1845" actId="14100"/>
          <ac:picMkLst>
            <pc:docMk/>
            <pc:sldMk cId="1802225341" sldId="1488"/>
            <ac:picMk id="9" creationId="{EEE78E9B-663C-4C3B-8711-B9D0A94E4DAE}"/>
          </ac:picMkLst>
        </pc:picChg>
      </pc:sldChg>
      <pc:sldChg chg="add ord">
        <pc:chgData name="Frans Deijkers" userId="52b37b32-296d-4916-889e-e6fb8533bca5" providerId="ADAL" clId="{0E0F985B-F71A-42E4-B86D-0F8DF7521B63}" dt="2022-03-24T17:45:40.739" v="2231"/>
        <pc:sldMkLst>
          <pc:docMk/>
          <pc:sldMk cId="3548978573" sldId="1489"/>
        </pc:sldMkLst>
      </pc:sldChg>
      <pc:sldChg chg="addSp delSp modSp add mod modClrScheme chgLayout modNotesTx">
        <pc:chgData name="Frans Deijkers" userId="52b37b32-296d-4916-889e-e6fb8533bca5" providerId="ADAL" clId="{0E0F985B-F71A-42E4-B86D-0F8DF7521B63}" dt="2022-03-23T19:36:08.750" v="1892"/>
        <pc:sldMkLst>
          <pc:docMk/>
          <pc:sldMk cId="4048015395" sldId="1490"/>
        </pc:sldMkLst>
        <pc:spChg chg="mod ord">
          <ac:chgData name="Frans Deijkers" userId="52b37b32-296d-4916-889e-e6fb8533bca5" providerId="ADAL" clId="{0E0F985B-F71A-42E4-B86D-0F8DF7521B63}" dt="2022-03-23T19:35:03.791" v="1858" actId="26606"/>
          <ac:spMkLst>
            <pc:docMk/>
            <pc:sldMk cId="4048015395" sldId="1490"/>
            <ac:spMk id="3" creationId="{6EED8E6D-4E3B-46F5-AB03-4F8FFC191789}"/>
          </ac:spMkLst>
        </pc:spChg>
        <pc:spChg chg="mod ord">
          <ac:chgData name="Frans Deijkers" userId="52b37b32-296d-4916-889e-e6fb8533bca5" providerId="ADAL" clId="{0E0F985B-F71A-42E4-B86D-0F8DF7521B63}" dt="2022-03-23T19:35:03.791" v="1858" actId="26606"/>
          <ac:spMkLst>
            <pc:docMk/>
            <pc:sldMk cId="4048015395" sldId="1490"/>
            <ac:spMk id="4" creationId="{A59392FC-B991-417B-8152-8691340676D7}"/>
          </ac:spMkLst>
        </pc:spChg>
        <pc:spChg chg="del">
          <ac:chgData name="Frans Deijkers" userId="52b37b32-296d-4916-889e-e6fb8533bca5" providerId="ADAL" clId="{0E0F985B-F71A-42E4-B86D-0F8DF7521B63}" dt="2022-03-23T19:35:03.791" v="1858" actId="26606"/>
          <ac:spMkLst>
            <pc:docMk/>
            <pc:sldMk cId="4048015395" sldId="1490"/>
            <ac:spMk id="5" creationId="{D0151733-F70A-4CEA-BBF6-9AD1DF7CA7D8}"/>
          </ac:spMkLst>
        </pc:spChg>
        <pc:spChg chg="mod">
          <ac:chgData name="Frans Deijkers" userId="52b37b32-296d-4916-889e-e6fb8533bca5" providerId="ADAL" clId="{0E0F985B-F71A-42E4-B86D-0F8DF7521B63}" dt="2022-03-23T19:35:58.205" v="1891" actId="20577"/>
          <ac:spMkLst>
            <pc:docMk/>
            <pc:sldMk cId="4048015395" sldId="1490"/>
            <ac:spMk id="6" creationId="{ACBBD3DD-8738-47DB-880D-95804CA3848B}"/>
          </ac:spMkLst>
        </pc:spChg>
        <pc:spChg chg="mod">
          <ac:chgData name="Frans Deijkers" userId="52b37b32-296d-4916-889e-e6fb8533bca5" providerId="ADAL" clId="{0E0F985B-F71A-42E4-B86D-0F8DF7521B63}" dt="2022-03-23T19:35:48.230" v="1884" actId="14100"/>
          <ac:spMkLst>
            <pc:docMk/>
            <pc:sldMk cId="4048015395" sldId="1490"/>
            <ac:spMk id="7" creationId="{A10AE9D2-9BF5-44DC-A620-DCBBBDAEA020}"/>
          </ac:spMkLst>
        </pc:spChg>
        <pc:spChg chg="add del mod">
          <ac:chgData name="Frans Deijkers" userId="52b37b32-296d-4916-889e-e6fb8533bca5" providerId="ADAL" clId="{0E0F985B-F71A-42E4-B86D-0F8DF7521B63}" dt="2022-03-23T19:34:50.976" v="1855" actId="931"/>
          <ac:spMkLst>
            <pc:docMk/>
            <pc:sldMk cId="4048015395" sldId="1490"/>
            <ac:spMk id="8" creationId="{3BC1A677-4C56-47F1-BB2A-7D12373319B5}"/>
          </ac:spMkLst>
        </pc:spChg>
        <pc:spChg chg="add mod">
          <ac:chgData name="Frans Deijkers" userId="52b37b32-296d-4916-889e-e6fb8533bca5" providerId="ADAL" clId="{0E0F985B-F71A-42E4-B86D-0F8DF7521B63}" dt="2022-03-23T19:35:03.791" v="1858" actId="26606"/>
          <ac:spMkLst>
            <pc:docMk/>
            <pc:sldMk cId="4048015395" sldId="1490"/>
            <ac:spMk id="17" creationId="{A35DC86A-0ABA-10B3-E451-D3B0509105C0}"/>
          </ac:spMkLst>
        </pc:spChg>
        <pc:picChg chg="del">
          <ac:chgData name="Frans Deijkers" userId="52b37b32-296d-4916-889e-e6fb8533bca5" providerId="ADAL" clId="{0E0F985B-F71A-42E4-B86D-0F8DF7521B63}" dt="2022-03-23T19:34:12.561" v="1852" actId="478"/>
          <ac:picMkLst>
            <pc:docMk/>
            <pc:sldMk cId="4048015395" sldId="1490"/>
            <ac:picMk id="9" creationId="{792051D9-9390-40F2-87CB-1C29067DBDD2}"/>
          </ac:picMkLst>
        </pc:picChg>
        <pc:picChg chg="add del mod">
          <ac:chgData name="Frans Deijkers" userId="52b37b32-296d-4916-889e-e6fb8533bca5" providerId="ADAL" clId="{0E0F985B-F71A-42E4-B86D-0F8DF7521B63}" dt="2022-03-23T19:34:29.927" v="1854"/>
          <ac:picMkLst>
            <pc:docMk/>
            <pc:sldMk cId="4048015395" sldId="1490"/>
            <ac:picMk id="10" creationId="{3BB6B204-AB94-4825-9B39-399F731E639F}"/>
          </ac:picMkLst>
        </pc:picChg>
        <pc:picChg chg="add mod ord">
          <ac:chgData name="Frans Deijkers" userId="52b37b32-296d-4916-889e-e6fb8533bca5" providerId="ADAL" clId="{0E0F985B-F71A-42E4-B86D-0F8DF7521B63}" dt="2022-03-23T19:35:03.791" v="1858" actId="26606"/>
          <ac:picMkLst>
            <pc:docMk/>
            <pc:sldMk cId="4048015395" sldId="1490"/>
            <ac:picMk id="12" creationId="{70E58FF1-A26B-4BF4-BACB-D0E22E4631D9}"/>
          </ac:picMkLst>
        </pc:picChg>
      </pc:sldChg>
      <pc:sldChg chg="addSp modSp new mod modNotesTx">
        <pc:chgData name="Frans Deijkers" userId="52b37b32-296d-4916-889e-e6fb8533bca5" providerId="ADAL" clId="{0E0F985B-F71A-42E4-B86D-0F8DF7521B63}" dt="2022-03-28T14:07:03.066" v="6073" actId="20577"/>
        <pc:sldMkLst>
          <pc:docMk/>
          <pc:sldMk cId="189296583" sldId="1491"/>
        </pc:sldMkLst>
        <pc:spChg chg="mod">
          <ac:chgData name="Frans Deijkers" userId="52b37b32-296d-4916-889e-e6fb8533bca5" providerId="ADAL" clId="{0E0F985B-F71A-42E4-B86D-0F8DF7521B63}" dt="2022-03-28T14:00:05.782" v="5408" actId="20577"/>
          <ac:spMkLst>
            <pc:docMk/>
            <pc:sldMk cId="189296583" sldId="1491"/>
            <ac:spMk id="6" creationId="{839C5A61-7F86-493A-A6B4-3C4964C8B555}"/>
          </ac:spMkLst>
        </pc:spChg>
        <pc:spChg chg="mod">
          <ac:chgData name="Frans Deijkers" userId="52b37b32-296d-4916-889e-e6fb8533bca5" providerId="ADAL" clId="{0E0F985B-F71A-42E4-B86D-0F8DF7521B63}" dt="2022-03-28T14:06:10.898" v="6038" actId="14100"/>
          <ac:spMkLst>
            <pc:docMk/>
            <pc:sldMk cId="189296583" sldId="1491"/>
            <ac:spMk id="7" creationId="{15DA0005-0697-4D7A-B86A-747B630FDD89}"/>
          </ac:spMkLst>
        </pc:spChg>
        <pc:picChg chg="add mod">
          <ac:chgData name="Frans Deijkers" userId="52b37b32-296d-4916-889e-e6fb8533bca5" providerId="ADAL" clId="{0E0F985B-F71A-42E4-B86D-0F8DF7521B63}" dt="2022-03-28T14:06:12.617" v="6039" actId="1076"/>
          <ac:picMkLst>
            <pc:docMk/>
            <pc:sldMk cId="189296583" sldId="1491"/>
            <ac:picMk id="8" creationId="{A70F9831-B4E7-4AA0-9A0F-19D8016A473B}"/>
          </ac:picMkLst>
        </pc:picChg>
      </pc:sldChg>
      <pc:sldChg chg="addSp modSp new mod">
        <pc:chgData name="Frans Deijkers" userId="52b37b32-296d-4916-889e-e6fb8533bca5" providerId="ADAL" clId="{0E0F985B-F71A-42E4-B86D-0F8DF7521B63}" dt="2022-03-28T18:28:14.836" v="6388" actId="1035"/>
        <pc:sldMkLst>
          <pc:docMk/>
          <pc:sldMk cId="3678791780" sldId="1492"/>
        </pc:sldMkLst>
        <pc:picChg chg="add mod">
          <ac:chgData name="Frans Deijkers" userId="52b37b32-296d-4916-889e-e6fb8533bca5" providerId="ADAL" clId="{0E0F985B-F71A-42E4-B86D-0F8DF7521B63}" dt="2022-03-28T18:28:14.836" v="6388" actId="1035"/>
          <ac:picMkLst>
            <pc:docMk/>
            <pc:sldMk cId="3678791780" sldId="1492"/>
            <ac:picMk id="9" creationId="{EAD78B16-6902-4CBF-9A57-5A89C25F0F89}"/>
          </ac:picMkLst>
        </pc:picChg>
      </pc:sldChg>
      <pc:sldChg chg="new del">
        <pc:chgData name="Frans Deijkers" userId="52b37b32-296d-4916-889e-e6fb8533bca5" providerId="ADAL" clId="{0E0F985B-F71A-42E4-B86D-0F8DF7521B63}" dt="2022-03-23T20:20:44.899" v="2208" actId="47"/>
        <pc:sldMkLst>
          <pc:docMk/>
          <pc:sldMk cId="2752063066" sldId="1493"/>
        </pc:sldMkLst>
      </pc:sldChg>
      <pc:sldChg chg="addSp modSp new mod">
        <pc:chgData name="Frans Deijkers" userId="52b37b32-296d-4916-889e-e6fb8533bca5" providerId="ADAL" clId="{0E0F985B-F71A-42E4-B86D-0F8DF7521B63}" dt="2022-03-23T20:22:12.678" v="2216" actId="1076"/>
        <pc:sldMkLst>
          <pc:docMk/>
          <pc:sldMk cId="3412016525" sldId="1493"/>
        </pc:sldMkLst>
        <pc:spChg chg="add mod">
          <ac:chgData name="Frans Deijkers" userId="52b37b32-296d-4916-889e-e6fb8533bca5" providerId="ADAL" clId="{0E0F985B-F71A-42E4-B86D-0F8DF7521B63}" dt="2022-03-23T20:22:05.173" v="2215"/>
          <ac:spMkLst>
            <pc:docMk/>
            <pc:sldMk cId="3412016525" sldId="1493"/>
            <ac:spMk id="10" creationId="{8366C22F-E6D5-4E25-AFC0-E232ECF6E66C}"/>
          </ac:spMkLst>
        </pc:spChg>
        <pc:picChg chg="add mod">
          <ac:chgData name="Frans Deijkers" userId="52b37b32-296d-4916-889e-e6fb8533bca5" providerId="ADAL" clId="{0E0F985B-F71A-42E4-B86D-0F8DF7521B63}" dt="2022-03-23T20:22:12.678" v="2216" actId="1076"/>
          <ac:picMkLst>
            <pc:docMk/>
            <pc:sldMk cId="3412016525" sldId="1493"/>
            <ac:picMk id="9" creationId="{5B36097F-F54F-43CB-A002-461C6F03DE9E}"/>
          </ac:picMkLst>
        </pc:picChg>
      </pc:sldChg>
      <pc:sldChg chg="addSp modSp new mod">
        <pc:chgData name="Frans Deijkers" userId="52b37b32-296d-4916-889e-e6fb8533bca5" providerId="ADAL" clId="{0E0F985B-F71A-42E4-B86D-0F8DF7521B63}" dt="2022-03-24T17:45:29.494" v="2229" actId="14100"/>
        <pc:sldMkLst>
          <pc:docMk/>
          <pc:sldMk cId="302410928" sldId="1494"/>
        </pc:sldMkLst>
        <pc:picChg chg="add mod">
          <ac:chgData name="Frans Deijkers" userId="52b37b32-296d-4916-889e-e6fb8533bca5" providerId="ADAL" clId="{0E0F985B-F71A-42E4-B86D-0F8DF7521B63}" dt="2022-03-24T17:45:26.971" v="2228" actId="1076"/>
          <ac:picMkLst>
            <pc:docMk/>
            <pc:sldMk cId="302410928" sldId="1494"/>
            <ac:picMk id="8" creationId="{4759DB6F-02B7-4927-AF66-7A3407868B36}"/>
          </ac:picMkLst>
        </pc:picChg>
        <pc:picChg chg="add mod">
          <ac:chgData name="Frans Deijkers" userId="52b37b32-296d-4916-889e-e6fb8533bca5" providerId="ADAL" clId="{0E0F985B-F71A-42E4-B86D-0F8DF7521B63}" dt="2022-03-24T17:45:29.494" v="2229" actId="14100"/>
          <ac:picMkLst>
            <pc:docMk/>
            <pc:sldMk cId="302410928" sldId="1494"/>
            <ac:picMk id="9" creationId="{9563319C-AD20-4CFD-BCE0-B9747605D5A2}"/>
          </ac:picMkLst>
        </pc:picChg>
      </pc:sldChg>
      <pc:sldChg chg="addSp modSp new mod modNotesTx">
        <pc:chgData name="Frans Deijkers" userId="52b37b32-296d-4916-889e-e6fb8533bca5" providerId="ADAL" clId="{0E0F985B-F71A-42E4-B86D-0F8DF7521B63}" dt="2022-03-25T10:02:47.303" v="3089" actId="20577"/>
        <pc:sldMkLst>
          <pc:docMk/>
          <pc:sldMk cId="370210820" sldId="1495"/>
        </pc:sldMkLst>
        <pc:spChg chg="mod">
          <ac:chgData name="Frans Deijkers" userId="52b37b32-296d-4916-889e-e6fb8533bca5" providerId="ADAL" clId="{0E0F985B-F71A-42E4-B86D-0F8DF7521B63}" dt="2022-03-25T10:02:47.303" v="3089" actId="20577"/>
          <ac:spMkLst>
            <pc:docMk/>
            <pc:sldMk cId="370210820" sldId="1495"/>
            <ac:spMk id="6" creationId="{68EA1500-5E35-4047-86E4-8BF39BE4EDED}"/>
          </ac:spMkLst>
        </pc:spChg>
        <pc:spChg chg="mod">
          <ac:chgData name="Frans Deijkers" userId="52b37b32-296d-4916-889e-e6fb8533bca5" providerId="ADAL" clId="{0E0F985B-F71A-42E4-B86D-0F8DF7521B63}" dt="2022-03-25T09:40:24.701" v="2723" actId="1035"/>
          <ac:spMkLst>
            <pc:docMk/>
            <pc:sldMk cId="370210820" sldId="1495"/>
            <ac:spMk id="7" creationId="{CD5DE927-1E6E-4899-91DE-336DE6295042}"/>
          </ac:spMkLst>
        </pc:spChg>
        <pc:picChg chg="add mod">
          <ac:chgData name="Frans Deijkers" userId="52b37b32-296d-4916-889e-e6fb8533bca5" providerId="ADAL" clId="{0E0F985B-F71A-42E4-B86D-0F8DF7521B63}" dt="2022-03-25T09:41:36.209" v="2746" actId="1036"/>
          <ac:picMkLst>
            <pc:docMk/>
            <pc:sldMk cId="370210820" sldId="1495"/>
            <ac:picMk id="8" creationId="{021FBBF5-CCCD-4D30-B81E-6120E0B25A9A}"/>
          </ac:picMkLst>
        </pc:picChg>
        <pc:cxnChg chg="add mod">
          <ac:chgData name="Frans Deijkers" userId="52b37b32-296d-4916-889e-e6fb8533bca5" providerId="ADAL" clId="{0E0F985B-F71A-42E4-B86D-0F8DF7521B63}" dt="2022-03-25T09:42:43.666" v="2806" actId="1076"/>
          <ac:cxnSpMkLst>
            <pc:docMk/>
            <pc:sldMk cId="370210820" sldId="1495"/>
            <ac:cxnSpMk id="10" creationId="{D7018CB5-8D9D-4735-81A6-B72FEABAA5DD}"/>
          </ac:cxnSpMkLst>
        </pc:cxnChg>
      </pc:sldChg>
      <pc:sldChg chg="addSp delSp modSp new mod modClrScheme chgLayout">
        <pc:chgData name="Frans Deijkers" userId="52b37b32-296d-4916-889e-e6fb8533bca5" providerId="ADAL" clId="{0E0F985B-F71A-42E4-B86D-0F8DF7521B63}" dt="2022-03-25T10:01:10.646" v="2999" actId="962"/>
        <pc:sldMkLst>
          <pc:docMk/>
          <pc:sldMk cId="2566239904" sldId="1496"/>
        </pc:sldMkLst>
        <pc:spChg chg="mod">
          <ac:chgData name="Frans Deijkers" userId="52b37b32-296d-4916-889e-e6fb8533bca5" providerId="ADAL" clId="{0E0F985B-F71A-42E4-B86D-0F8DF7521B63}" dt="2022-03-25T10:01:07.147" v="2997" actId="26606"/>
          <ac:spMkLst>
            <pc:docMk/>
            <pc:sldMk cId="2566239904" sldId="1496"/>
            <ac:spMk id="2" creationId="{BACDD919-60A1-4316-B1F0-AC165070FE58}"/>
          </ac:spMkLst>
        </pc:spChg>
        <pc:spChg chg="mod">
          <ac:chgData name="Frans Deijkers" userId="52b37b32-296d-4916-889e-e6fb8533bca5" providerId="ADAL" clId="{0E0F985B-F71A-42E4-B86D-0F8DF7521B63}" dt="2022-03-25T10:01:07.147" v="2997" actId="26606"/>
          <ac:spMkLst>
            <pc:docMk/>
            <pc:sldMk cId="2566239904" sldId="1496"/>
            <ac:spMk id="3" creationId="{AD95968D-B169-4AAF-806D-B8872FD798FC}"/>
          </ac:spMkLst>
        </pc:spChg>
        <pc:spChg chg="mod">
          <ac:chgData name="Frans Deijkers" userId="52b37b32-296d-4916-889e-e6fb8533bca5" providerId="ADAL" clId="{0E0F985B-F71A-42E4-B86D-0F8DF7521B63}" dt="2022-03-25T10:01:07.147" v="2997" actId="26606"/>
          <ac:spMkLst>
            <pc:docMk/>
            <pc:sldMk cId="2566239904" sldId="1496"/>
            <ac:spMk id="4" creationId="{934B9CA0-518A-496B-9414-EFEBC9DDA3E7}"/>
          </ac:spMkLst>
        </pc:spChg>
        <pc:spChg chg="del">
          <ac:chgData name="Frans Deijkers" userId="52b37b32-296d-4916-889e-e6fb8533bca5" providerId="ADAL" clId="{0E0F985B-F71A-42E4-B86D-0F8DF7521B63}" dt="2022-03-25T10:01:07.147" v="2997" actId="26606"/>
          <ac:spMkLst>
            <pc:docMk/>
            <pc:sldMk cId="2566239904" sldId="1496"/>
            <ac:spMk id="5" creationId="{3B9367F1-9515-4EAE-8991-68DA3C9A84BA}"/>
          </ac:spMkLst>
        </pc:spChg>
        <pc:spChg chg="del">
          <ac:chgData name="Frans Deijkers" userId="52b37b32-296d-4916-889e-e6fb8533bca5" providerId="ADAL" clId="{0E0F985B-F71A-42E4-B86D-0F8DF7521B63}" dt="2022-03-25T10:01:07.147" v="2997" actId="26606"/>
          <ac:spMkLst>
            <pc:docMk/>
            <pc:sldMk cId="2566239904" sldId="1496"/>
            <ac:spMk id="6" creationId="{CA363E03-FC14-4E7C-9BCB-795F39001DA4}"/>
          </ac:spMkLst>
        </pc:spChg>
        <pc:spChg chg="mod ord">
          <ac:chgData name="Frans Deijkers" userId="52b37b32-296d-4916-889e-e6fb8533bca5" providerId="ADAL" clId="{0E0F985B-F71A-42E4-B86D-0F8DF7521B63}" dt="2022-03-25T10:01:07.147" v="2997" actId="26606"/>
          <ac:spMkLst>
            <pc:docMk/>
            <pc:sldMk cId="2566239904" sldId="1496"/>
            <ac:spMk id="7" creationId="{CF01C735-E3F6-4859-A12E-9CEAD3455162}"/>
          </ac:spMkLst>
        </pc:spChg>
        <pc:spChg chg="add mod">
          <ac:chgData name="Frans Deijkers" userId="52b37b32-296d-4916-889e-e6fb8533bca5" providerId="ADAL" clId="{0E0F985B-F71A-42E4-B86D-0F8DF7521B63}" dt="2022-03-25T10:01:07.147" v="2997" actId="26606"/>
          <ac:spMkLst>
            <pc:docMk/>
            <pc:sldMk cId="2566239904" sldId="1496"/>
            <ac:spMk id="13" creationId="{328C03F3-00A2-B800-3808-1CD1ADB98FF3}"/>
          </ac:spMkLst>
        </pc:spChg>
        <pc:spChg chg="add mod">
          <ac:chgData name="Frans Deijkers" userId="52b37b32-296d-4916-889e-e6fb8533bca5" providerId="ADAL" clId="{0E0F985B-F71A-42E4-B86D-0F8DF7521B63}" dt="2022-03-25T10:01:07.147" v="2997" actId="26606"/>
          <ac:spMkLst>
            <pc:docMk/>
            <pc:sldMk cId="2566239904" sldId="1496"/>
            <ac:spMk id="15" creationId="{183B3E1D-3A58-20A2-C7ED-BBC7577A3B87}"/>
          </ac:spMkLst>
        </pc:spChg>
        <pc:picChg chg="add mod ord">
          <ac:chgData name="Frans Deijkers" userId="52b37b32-296d-4916-889e-e6fb8533bca5" providerId="ADAL" clId="{0E0F985B-F71A-42E4-B86D-0F8DF7521B63}" dt="2022-03-25T10:01:10.646" v="2999" actId="962"/>
          <ac:picMkLst>
            <pc:docMk/>
            <pc:sldMk cId="2566239904" sldId="1496"/>
            <ac:picMk id="8" creationId="{0E3EC380-8E54-4654-B02B-2D01D8E52C19}"/>
          </ac:picMkLst>
        </pc:picChg>
      </pc:sldChg>
      <pc:sldChg chg="addSp new mod modShow">
        <pc:chgData name="Frans Deijkers" userId="52b37b32-296d-4916-889e-e6fb8533bca5" providerId="ADAL" clId="{0E0F985B-F71A-42E4-B86D-0F8DF7521B63}" dt="2022-03-26T13:38:30.268" v="3314" actId="729"/>
        <pc:sldMkLst>
          <pc:docMk/>
          <pc:sldMk cId="2066390376" sldId="1497"/>
        </pc:sldMkLst>
        <pc:picChg chg="add">
          <ac:chgData name="Frans Deijkers" userId="52b37b32-296d-4916-889e-e6fb8533bca5" providerId="ADAL" clId="{0E0F985B-F71A-42E4-B86D-0F8DF7521B63}" dt="2022-03-26T13:38:26.469" v="3313" actId="22"/>
          <ac:picMkLst>
            <pc:docMk/>
            <pc:sldMk cId="2066390376" sldId="1497"/>
            <ac:picMk id="9" creationId="{6626178A-AA4F-4AF9-92B0-D5C61C67AA70}"/>
          </ac:picMkLst>
        </pc:picChg>
      </pc:sldChg>
      <pc:sldChg chg="addSp delSp modSp new mod modNotesTx">
        <pc:chgData name="Frans Deijkers" userId="52b37b32-296d-4916-889e-e6fb8533bca5" providerId="ADAL" clId="{0E0F985B-F71A-42E4-B86D-0F8DF7521B63}" dt="2022-03-26T14:24:17.213" v="3389" actId="20577"/>
        <pc:sldMkLst>
          <pc:docMk/>
          <pc:sldMk cId="2301307049" sldId="1498"/>
        </pc:sldMkLst>
        <pc:spChg chg="del">
          <ac:chgData name="Frans Deijkers" userId="52b37b32-296d-4916-889e-e6fb8533bca5" providerId="ADAL" clId="{0E0F985B-F71A-42E4-B86D-0F8DF7521B63}" dt="2022-03-26T13:46:39.021" v="3351" actId="931"/>
          <ac:spMkLst>
            <pc:docMk/>
            <pc:sldMk cId="2301307049" sldId="1498"/>
            <ac:spMk id="2" creationId="{DA4355CA-B53E-4344-A6AC-BF9D9BC03979}"/>
          </ac:spMkLst>
        </pc:spChg>
        <pc:spChg chg="mod">
          <ac:chgData name="Frans Deijkers" userId="52b37b32-296d-4916-889e-e6fb8533bca5" providerId="ADAL" clId="{0E0F985B-F71A-42E4-B86D-0F8DF7521B63}" dt="2022-03-26T13:44:29.632" v="3349"/>
          <ac:spMkLst>
            <pc:docMk/>
            <pc:sldMk cId="2301307049" sldId="1498"/>
            <ac:spMk id="6" creationId="{23DEE67A-6DAA-422B-91FD-EBA03CB81959}"/>
          </ac:spMkLst>
        </pc:spChg>
        <pc:spChg chg="mod">
          <ac:chgData name="Frans Deijkers" userId="52b37b32-296d-4916-889e-e6fb8533bca5" providerId="ADAL" clId="{0E0F985B-F71A-42E4-B86D-0F8DF7521B63}" dt="2022-03-26T14:24:17.213" v="3389" actId="20577"/>
          <ac:spMkLst>
            <pc:docMk/>
            <pc:sldMk cId="2301307049" sldId="1498"/>
            <ac:spMk id="7" creationId="{E9033481-596B-47A6-AD53-3BD853AA7C17}"/>
          </ac:spMkLst>
        </pc:spChg>
        <pc:picChg chg="add mod">
          <ac:chgData name="Frans Deijkers" userId="52b37b32-296d-4916-889e-e6fb8533bca5" providerId="ADAL" clId="{0E0F985B-F71A-42E4-B86D-0F8DF7521B63}" dt="2022-03-26T13:46:41.808" v="3353" actId="962"/>
          <ac:picMkLst>
            <pc:docMk/>
            <pc:sldMk cId="2301307049" sldId="1498"/>
            <ac:picMk id="10" creationId="{0B0BD91B-1FC6-4391-A0CE-9C0486FAA86C}"/>
          </ac:picMkLst>
        </pc:picChg>
      </pc:sldChg>
      <pc:sldChg chg="addSp modSp new mod modNotesTx">
        <pc:chgData name="Frans Deijkers" userId="52b37b32-296d-4916-889e-e6fb8533bca5" providerId="ADAL" clId="{0E0F985B-F71A-42E4-B86D-0F8DF7521B63}" dt="2022-03-28T14:08:12.066" v="6346" actId="20577"/>
        <pc:sldMkLst>
          <pc:docMk/>
          <pc:sldMk cId="26618148" sldId="1499"/>
        </pc:sldMkLst>
        <pc:picChg chg="add mod ord modCrop">
          <ac:chgData name="Frans Deijkers" userId="52b37b32-296d-4916-889e-e6fb8533bca5" providerId="ADAL" clId="{0E0F985B-F71A-42E4-B86D-0F8DF7521B63}" dt="2022-03-28T13:53:36.083" v="5394" actId="18131"/>
          <ac:picMkLst>
            <pc:docMk/>
            <pc:sldMk cId="26618148" sldId="1499"/>
            <ac:picMk id="9" creationId="{DAFEBDE8-C25A-4E4B-B2F3-2500413E3486}"/>
          </ac:picMkLst>
        </pc:picChg>
        <pc:picChg chg="add mod">
          <ac:chgData name="Frans Deijkers" userId="52b37b32-296d-4916-889e-e6fb8533bca5" providerId="ADAL" clId="{0E0F985B-F71A-42E4-B86D-0F8DF7521B63}" dt="2022-03-28T13:54:07.561" v="5404" actId="1035"/>
          <ac:picMkLst>
            <pc:docMk/>
            <pc:sldMk cId="26618148" sldId="1499"/>
            <ac:picMk id="11" creationId="{89D1C126-9BAA-4D1E-AC40-61CCCE78F437}"/>
          </ac:picMkLst>
        </pc:picChg>
        <pc:picChg chg="add mod modCrop">
          <ac:chgData name="Frans Deijkers" userId="52b37b32-296d-4916-889e-e6fb8533bca5" providerId="ADAL" clId="{0E0F985B-F71A-42E4-B86D-0F8DF7521B63}" dt="2022-03-28T13:53:53.257" v="5396" actId="1076"/>
          <ac:picMkLst>
            <pc:docMk/>
            <pc:sldMk cId="26618148" sldId="1499"/>
            <ac:picMk id="13" creationId="{BE8B670E-9CDD-4302-9D5C-701C22A531E3}"/>
          </ac:picMkLst>
        </pc:picChg>
      </pc:sldChg>
      <pc:sldChg chg="new del">
        <pc:chgData name="Frans Deijkers" userId="52b37b32-296d-4916-889e-e6fb8533bca5" providerId="ADAL" clId="{0E0F985B-F71A-42E4-B86D-0F8DF7521B63}" dt="2022-03-28T19:44:10.866" v="7163" actId="47"/>
        <pc:sldMkLst>
          <pc:docMk/>
          <pc:sldMk cId="442399805" sldId="150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69A80422-152E-4829-ABDB-6B0949781C4B}"/>
              </a:ext>
            </a:extLst>
          </p:cNvPr>
          <p:cNvSpPr>
            <a:spLocks noGrp="1"/>
          </p:cNvSpPr>
          <p:nvPr>
            <p:ph type="hdr" sz="quarter"/>
          </p:nvPr>
        </p:nvSpPr>
        <p:spPr>
          <a:xfrm>
            <a:off x="0" y="0"/>
            <a:ext cx="2975240" cy="501640"/>
          </a:xfrm>
          <a:prstGeom prst="rect">
            <a:avLst/>
          </a:prstGeom>
        </p:spPr>
        <p:txBody>
          <a:bodyPr vert="horz" lIns="92565" tIns="46282" rIns="92565" bIns="46282"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CCC6A28D-1F7C-43F9-A31F-53A721BEB026}"/>
              </a:ext>
            </a:extLst>
          </p:cNvPr>
          <p:cNvSpPr>
            <a:spLocks noGrp="1"/>
          </p:cNvSpPr>
          <p:nvPr>
            <p:ph type="dt" sz="quarter" idx="1"/>
          </p:nvPr>
        </p:nvSpPr>
        <p:spPr>
          <a:xfrm>
            <a:off x="3889110" y="0"/>
            <a:ext cx="2975240" cy="501640"/>
          </a:xfrm>
          <a:prstGeom prst="rect">
            <a:avLst/>
          </a:prstGeom>
        </p:spPr>
        <p:txBody>
          <a:bodyPr vert="horz" lIns="92565" tIns="46282" rIns="92565" bIns="46282" rtlCol="0"/>
          <a:lstStyle>
            <a:lvl1pPr algn="r">
              <a:defRPr sz="1200"/>
            </a:lvl1pPr>
          </a:lstStyle>
          <a:p>
            <a:fld id="{03D51479-C646-4D92-B049-85353EF53173}" type="datetimeFigureOut">
              <a:rPr lang="nl-NL" smtClean="0"/>
              <a:t>28-4-2022</a:t>
            </a:fld>
            <a:endParaRPr lang="nl-NL"/>
          </a:p>
        </p:txBody>
      </p:sp>
      <p:sp>
        <p:nvSpPr>
          <p:cNvPr id="4" name="Tijdelijke aanduiding voor voettekst 3">
            <a:extLst>
              <a:ext uri="{FF2B5EF4-FFF2-40B4-BE49-F238E27FC236}">
                <a16:creationId xmlns:a16="http://schemas.microsoft.com/office/drawing/2014/main" id="{7DA9E274-2C79-4737-A39C-9FF5A0F3AC5E}"/>
              </a:ext>
            </a:extLst>
          </p:cNvPr>
          <p:cNvSpPr>
            <a:spLocks noGrp="1"/>
          </p:cNvSpPr>
          <p:nvPr>
            <p:ph type="ftr" sz="quarter" idx="2"/>
          </p:nvPr>
        </p:nvSpPr>
        <p:spPr>
          <a:xfrm>
            <a:off x="0" y="9496437"/>
            <a:ext cx="2975240" cy="501639"/>
          </a:xfrm>
          <a:prstGeom prst="rect">
            <a:avLst/>
          </a:prstGeom>
        </p:spPr>
        <p:txBody>
          <a:bodyPr vert="horz" lIns="92565" tIns="46282" rIns="92565" bIns="46282"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B83A485C-733F-473C-B0A7-C33164A69A0B}"/>
              </a:ext>
            </a:extLst>
          </p:cNvPr>
          <p:cNvSpPr>
            <a:spLocks noGrp="1"/>
          </p:cNvSpPr>
          <p:nvPr>
            <p:ph type="sldNum" sz="quarter" idx="3"/>
          </p:nvPr>
        </p:nvSpPr>
        <p:spPr>
          <a:xfrm>
            <a:off x="3889110" y="9496437"/>
            <a:ext cx="2975240" cy="501639"/>
          </a:xfrm>
          <a:prstGeom prst="rect">
            <a:avLst/>
          </a:prstGeom>
        </p:spPr>
        <p:txBody>
          <a:bodyPr vert="horz" lIns="92565" tIns="46282" rIns="92565" bIns="46282" rtlCol="0" anchor="b"/>
          <a:lstStyle>
            <a:lvl1pPr algn="r">
              <a:defRPr sz="1200"/>
            </a:lvl1pPr>
          </a:lstStyle>
          <a:p>
            <a:fld id="{0B990DEA-BB36-425E-975B-A2214B6D5644}" type="slidenum">
              <a:rPr lang="nl-NL" smtClean="0"/>
              <a:t>‹nr.›</a:t>
            </a:fld>
            <a:endParaRPr lang="nl-NL"/>
          </a:p>
        </p:txBody>
      </p:sp>
    </p:spTree>
    <p:extLst>
      <p:ext uri="{BB962C8B-B14F-4D97-AF65-F5344CB8AC3E}">
        <p14:creationId xmlns:p14="http://schemas.microsoft.com/office/powerpoint/2010/main" val="1138568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5240" cy="501640"/>
          </a:xfrm>
          <a:prstGeom prst="rect">
            <a:avLst/>
          </a:prstGeom>
        </p:spPr>
        <p:txBody>
          <a:bodyPr vert="horz" lIns="92565" tIns="46282" rIns="92565" bIns="46282" rtlCol="0"/>
          <a:lstStyle>
            <a:lvl1pPr algn="l">
              <a:defRPr sz="1200"/>
            </a:lvl1pPr>
          </a:lstStyle>
          <a:p>
            <a:endParaRPr lang="nl-NL"/>
          </a:p>
        </p:txBody>
      </p:sp>
      <p:sp>
        <p:nvSpPr>
          <p:cNvPr id="3" name="Tijdelijke aanduiding voor datum 2"/>
          <p:cNvSpPr>
            <a:spLocks noGrp="1"/>
          </p:cNvSpPr>
          <p:nvPr>
            <p:ph type="dt" idx="1"/>
          </p:nvPr>
        </p:nvSpPr>
        <p:spPr>
          <a:xfrm>
            <a:off x="3889110" y="0"/>
            <a:ext cx="2975240" cy="501640"/>
          </a:xfrm>
          <a:prstGeom prst="rect">
            <a:avLst/>
          </a:prstGeom>
        </p:spPr>
        <p:txBody>
          <a:bodyPr vert="horz" lIns="92565" tIns="46282" rIns="92565" bIns="46282" rtlCol="0"/>
          <a:lstStyle>
            <a:lvl1pPr algn="r">
              <a:defRPr sz="1200"/>
            </a:lvl1pPr>
          </a:lstStyle>
          <a:p>
            <a:fld id="{6DC596BC-FA37-459B-A0D2-0B7FE8790135}" type="datetimeFigureOut">
              <a:rPr lang="nl-NL" smtClean="0"/>
              <a:t>28-4-2022</a:t>
            </a:fld>
            <a:endParaRPr lang="nl-NL"/>
          </a:p>
        </p:txBody>
      </p:sp>
      <p:sp>
        <p:nvSpPr>
          <p:cNvPr id="4" name="Tijdelijke aanduiding voor dia-afbeelding 3"/>
          <p:cNvSpPr>
            <a:spLocks noGrp="1" noRot="1" noChangeAspect="1"/>
          </p:cNvSpPr>
          <p:nvPr>
            <p:ph type="sldImg" idx="2"/>
          </p:nvPr>
        </p:nvSpPr>
        <p:spPr>
          <a:xfrm>
            <a:off x="433388" y="1249363"/>
            <a:ext cx="5999162" cy="3375025"/>
          </a:xfrm>
          <a:prstGeom prst="rect">
            <a:avLst/>
          </a:prstGeom>
          <a:noFill/>
          <a:ln w="12700">
            <a:solidFill>
              <a:prstClr val="black"/>
            </a:solidFill>
          </a:ln>
        </p:spPr>
        <p:txBody>
          <a:bodyPr vert="horz" lIns="92565" tIns="46282" rIns="92565" bIns="46282" rtlCol="0" anchor="ctr"/>
          <a:lstStyle/>
          <a:p>
            <a:endParaRPr lang="nl-NL"/>
          </a:p>
        </p:txBody>
      </p:sp>
      <p:sp>
        <p:nvSpPr>
          <p:cNvPr id="5" name="Tijdelijke aanduiding voor notities 4"/>
          <p:cNvSpPr>
            <a:spLocks noGrp="1"/>
          </p:cNvSpPr>
          <p:nvPr>
            <p:ph type="body" sz="quarter" idx="3"/>
          </p:nvPr>
        </p:nvSpPr>
        <p:spPr>
          <a:xfrm>
            <a:off x="686595" y="4811573"/>
            <a:ext cx="5492750" cy="3936742"/>
          </a:xfrm>
          <a:prstGeom prst="rect">
            <a:avLst/>
          </a:prstGeom>
        </p:spPr>
        <p:txBody>
          <a:bodyPr vert="horz" lIns="92565" tIns="46282" rIns="92565" bIns="46282"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96437"/>
            <a:ext cx="2975240" cy="501639"/>
          </a:xfrm>
          <a:prstGeom prst="rect">
            <a:avLst/>
          </a:prstGeom>
        </p:spPr>
        <p:txBody>
          <a:bodyPr vert="horz" lIns="92565" tIns="46282" rIns="92565" bIns="46282"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9110" y="9496437"/>
            <a:ext cx="2975240" cy="501639"/>
          </a:xfrm>
          <a:prstGeom prst="rect">
            <a:avLst/>
          </a:prstGeom>
        </p:spPr>
        <p:txBody>
          <a:bodyPr vert="horz" lIns="92565" tIns="46282" rIns="92565" bIns="46282" rtlCol="0" anchor="b"/>
          <a:lstStyle>
            <a:lvl1pPr algn="r">
              <a:defRPr sz="1200"/>
            </a:lvl1pPr>
          </a:lstStyle>
          <a:p>
            <a:fld id="{544D7F65-5299-4383-99A9-3EF851E1080D}" type="slidenum">
              <a:rPr lang="nl-NL" smtClean="0"/>
              <a:t>‹nr.›</a:t>
            </a:fld>
            <a:endParaRPr lang="nl-NL"/>
          </a:p>
        </p:txBody>
      </p:sp>
    </p:spTree>
    <p:extLst>
      <p:ext uri="{BB962C8B-B14F-4D97-AF65-F5344CB8AC3E}">
        <p14:creationId xmlns:p14="http://schemas.microsoft.com/office/powerpoint/2010/main" val="263131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1</a:t>
            </a:fld>
            <a:endParaRPr lang="nl-NL"/>
          </a:p>
        </p:txBody>
      </p:sp>
    </p:spTree>
    <p:extLst>
      <p:ext uri="{BB962C8B-B14F-4D97-AF65-F5344CB8AC3E}">
        <p14:creationId xmlns:p14="http://schemas.microsoft.com/office/powerpoint/2010/main" val="1414052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https://edepot.wur.nl/171881</a:t>
            </a:r>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12</a:t>
            </a:fld>
            <a:endParaRPr lang="nl-NL"/>
          </a:p>
        </p:txBody>
      </p:sp>
    </p:spTree>
    <p:extLst>
      <p:ext uri="{BB962C8B-B14F-4D97-AF65-F5344CB8AC3E}">
        <p14:creationId xmlns:p14="http://schemas.microsoft.com/office/powerpoint/2010/main" val="2410312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13</a:t>
            </a:fld>
            <a:endParaRPr lang="nl-NL"/>
          </a:p>
        </p:txBody>
      </p:sp>
    </p:spTree>
    <p:extLst>
      <p:ext uri="{BB962C8B-B14F-4D97-AF65-F5344CB8AC3E}">
        <p14:creationId xmlns:p14="http://schemas.microsoft.com/office/powerpoint/2010/main" val="4275162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Nederland is verplicht om elke vier jaar een actieprogramma Nitraatrichtlijn in te dienen bij de Europese Commissie, waarin wordt aangegeven hoe het mestbeleid bijdraagt aan verbetering van de waterkwaliteit. Hier een overzicht van wat voor doelen we al hebben gehad. En ik wil graag met jullie kijken wat er in het 7</a:t>
            </a:r>
            <a:r>
              <a:rPr lang="nl-NL" baseline="30000" dirty="0"/>
              <a:t>e</a:t>
            </a:r>
            <a:r>
              <a:rPr lang="nl-NL" dirty="0"/>
              <a:t> actieprogramma voor wijzigingen aan zitten te komen.</a:t>
            </a:r>
          </a:p>
          <a:p>
            <a:endParaRPr lang="nl-NL" dirty="0"/>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14</a:t>
            </a:fld>
            <a:endParaRPr lang="nl-NL"/>
          </a:p>
        </p:txBody>
      </p:sp>
    </p:spTree>
    <p:extLst>
      <p:ext uri="{BB962C8B-B14F-4D97-AF65-F5344CB8AC3E}">
        <p14:creationId xmlns:p14="http://schemas.microsoft.com/office/powerpoint/2010/main" val="368193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ym typeface="Wingdings" panose="05000000000000000000" pitchFamily="2" charset="2"/>
              </a:rPr>
              <a:t>Vaste mest, compost, </a:t>
            </a:r>
            <a:r>
              <a:rPr lang="nl-NL" dirty="0" err="1">
                <a:sym typeface="Wingdings" panose="05000000000000000000" pitchFamily="2" charset="2"/>
              </a:rPr>
              <a:t>etc</a:t>
            </a:r>
            <a:r>
              <a:rPr lang="nl-NL" dirty="0">
                <a:sym typeface="Wingdings" panose="05000000000000000000" pitchFamily="2" charset="2"/>
              </a:rPr>
              <a:t> mag toegepast worden voor de algemeen geldende uitrijperiode</a:t>
            </a:r>
          </a:p>
          <a:p>
            <a:endParaRPr lang="nl-NL" dirty="0"/>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15</a:t>
            </a:fld>
            <a:endParaRPr lang="nl-NL"/>
          </a:p>
        </p:txBody>
      </p:sp>
    </p:spTree>
    <p:extLst>
      <p:ext uri="{BB962C8B-B14F-4D97-AF65-F5344CB8AC3E}">
        <p14:creationId xmlns:p14="http://schemas.microsoft.com/office/powerpoint/2010/main" val="3427358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Niet meer op basis van </a:t>
            </a:r>
            <a:r>
              <a:rPr lang="nl-NL" dirty="0" err="1"/>
              <a:t>Pw</a:t>
            </a:r>
            <a:r>
              <a:rPr lang="nl-NL" dirty="0"/>
              <a:t>, daardoor inlevering van 15% over het algemeen</a:t>
            </a:r>
          </a:p>
          <a:p>
            <a:r>
              <a:rPr lang="nl-NL" dirty="0"/>
              <a:t>Dit zijn de verscherpingen, maar zijn nog niet definitief </a:t>
            </a:r>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16</a:t>
            </a:fld>
            <a:endParaRPr lang="nl-NL"/>
          </a:p>
        </p:txBody>
      </p:sp>
    </p:spTree>
    <p:extLst>
      <p:ext uri="{BB962C8B-B14F-4D97-AF65-F5344CB8AC3E}">
        <p14:creationId xmlns:p14="http://schemas.microsoft.com/office/powerpoint/2010/main" val="3840864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kan beter aan jullie de vraag stellen wie gebruikt er geen organische mest? </a:t>
            </a:r>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2</a:t>
            </a:fld>
            <a:endParaRPr lang="nl-NL"/>
          </a:p>
        </p:txBody>
      </p:sp>
    </p:spTree>
    <p:extLst>
      <p:ext uri="{BB962C8B-B14F-4D97-AF65-F5344CB8AC3E}">
        <p14:creationId xmlns:p14="http://schemas.microsoft.com/office/powerpoint/2010/main" val="272042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Vloeibaar verschillende mogelijkheden, Varkensdrijfmest, rundveedrijfmest, verschil is dat er in rundvee in de regel meer organische stof in zit en wat lagere gehaltes heeft dan de VDM. </a:t>
            </a:r>
            <a:r>
              <a:rPr lang="nl-NL" dirty="0" err="1"/>
              <a:t>Mixmest</a:t>
            </a:r>
            <a:r>
              <a:rPr lang="nl-NL" dirty="0"/>
              <a:t> gaan we uit van 50-50, mooi combi waarbij er wat snellere stikstof beschikbaar is van de VDM en wat tragere van de Rundvee. </a:t>
            </a:r>
            <a:r>
              <a:rPr lang="nl-NL" dirty="0" err="1"/>
              <a:t>Digestaat</a:t>
            </a:r>
            <a:r>
              <a:rPr lang="nl-NL" dirty="0"/>
              <a:t>, </a:t>
            </a:r>
            <a:r>
              <a:rPr lang="nl-NL" dirty="0" err="1"/>
              <a:t>betafert</a:t>
            </a:r>
            <a:r>
              <a:rPr lang="nl-NL" dirty="0"/>
              <a:t> 3-4N, 1-2P, 5-6Ken 40 kg/ton OS.  Dierlijk 7-8N, 3-4 P, 7K en 50 kg/ton OS.  </a:t>
            </a:r>
            <a:r>
              <a:rPr lang="nl-NL" dirty="0" err="1"/>
              <a:t>Digestaat</a:t>
            </a:r>
            <a:r>
              <a:rPr lang="nl-NL" dirty="0"/>
              <a:t> is een restproduct wat ontstaat bij vergistingsproces. </a:t>
            </a:r>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3</a:t>
            </a:fld>
            <a:endParaRPr lang="nl-NL"/>
          </a:p>
        </p:txBody>
      </p:sp>
    </p:spTree>
    <p:extLst>
      <p:ext uri="{BB962C8B-B14F-4D97-AF65-F5344CB8AC3E}">
        <p14:creationId xmlns:p14="http://schemas.microsoft.com/office/powerpoint/2010/main" val="3888059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Vaste mest ook veel verschillende mogelijkheden, ook uiteenlopende gehaltes van de </a:t>
            </a:r>
            <a:r>
              <a:rPr lang="nl-NL" dirty="0" err="1"/>
              <a:t>Nutrienten</a:t>
            </a:r>
            <a:r>
              <a:rPr lang="nl-NL" dirty="0"/>
              <a:t>, zeker kippenmest springt eruit, enkel is deze vrijwel niet beschikbaar in de markt. Zeker de organische stof gehaltes zijn een stuk hoger van deze meststoffen ten opzichten van vloeibaar. Dus als je doel is om organische stof van je grond te verhogen, dan valt dit eerder te realiseren met vaste organische mest </a:t>
            </a:r>
            <a:r>
              <a:rPr lang="nl-NL" dirty="0" err="1"/>
              <a:t>ipv</a:t>
            </a:r>
            <a:r>
              <a:rPr lang="nl-NL" dirty="0"/>
              <a:t> vloeibaar. </a:t>
            </a:r>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4</a:t>
            </a:fld>
            <a:endParaRPr lang="nl-NL"/>
          </a:p>
        </p:txBody>
      </p:sp>
    </p:spTree>
    <p:extLst>
      <p:ext uri="{BB962C8B-B14F-4D97-AF65-F5344CB8AC3E}">
        <p14:creationId xmlns:p14="http://schemas.microsoft.com/office/powerpoint/2010/main" val="2689434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deze dia wil ik laten zien hoe er binnen de fosfaatruimte organische stof wordt aangevoerd met verschillende meststoffen. … De Fosfaat uit de compost is voor 50% vrijgesteld voor de mineralen wetgeving, hierdoor kan er binnen de ruimte meer aangevoerd worden, hierdoor kan er veel OS aangevoerd worden binnen de regelgeving. </a:t>
            </a:r>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5</a:t>
            </a:fld>
            <a:endParaRPr lang="nl-NL"/>
          </a:p>
        </p:txBody>
      </p:sp>
    </p:spTree>
    <p:extLst>
      <p:ext uri="{BB962C8B-B14F-4D97-AF65-F5344CB8AC3E}">
        <p14:creationId xmlns:p14="http://schemas.microsoft.com/office/powerpoint/2010/main" val="3016054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steeds bekendere organische meststof is </a:t>
            </a:r>
            <a:r>
              <a:rPr lang="nl-NL" dirty="0" err="1"/>
              <a:t>Bokashi</a:t>
            </a:r>
            <a:r>
              <a:rPr lang="nl-NL" dirty="0"/>
              <a:t>. </a:t>
            </a:r>
          </a:p>
          <a:p>
            <a:endParaRPr lang="nl-NL" dirty="0"/>
          </a:p>
          <a:p>
            <a:r>
              <a:rPr lang="nl-NL" dirty="0"/>
              <a:t>Organisch materiaal kan o.a. zijn: houtig groenafval, natuur hooi, plantaardige resten van kwekerijen zoals tomaten, paprika’s en komkommers. </a:t>
            </a:r>
          </a:p>
          <a:p>
            <a:r>
              <a:rPr lang="nl-NL" dirty="0"/>
              <a:t>Zonder mest input is </a:t>
            </a:r>
            <a:r>
              <a:rPr lang="nl-NL" dirty="0" err="1"/>
              <a:t>Bokashi</a:t>
            </a:r>
            <a:r>
              <a:rPr lang="nl-NL" dirty="0"/>
              <a:t> vrijgesteld van mestwetgeving. </a:t>
            </a:r>
          </a:p>
          <a:p>
            <a:r>
              <a:rPr lang="nl-NL" dirty="0"/>
              <a:t>Effectieve micro-organismen zijn zowel </a:t>
            </a:r>
            <a:r>
              <a:rPr lang="nl-NL" dirty="0" err="1"/>
              <a:t>anerobe</a:t>
            </a:r>
            <a:r>
              <a:rPr lang="nl-NL" dirty="0"/>
              <a:t> als aerobe </a:t>
            </a:r>
            <a:r>
              <a:rPr lang="nl-NL" dirty="0" err="1"/>
              <a:t>bacterien</a:t>
            </a:r>
            <a:r>
              <a:rPr lang="nl-NL" dirty="0"/>
              <a:t>, schimmels en gisten. </a:t>
            </a:r>
          </a:p>
          <a:p>
            <a:r>
              <a:rPr lang="nl-NL" dirty="0"/>
              <a:t>De anaerobe organismen zorgen voor omzetting van organisch materiaal tijdens de fermentatie. </a:t>
            </a:r>
          </a:p>
          <a:p>
            <a:r>
              <a:rPr lang="nl-NL" dirty="0"/>
              <a:t>De aerobe organismen gaan verder na het uitrijden op het land.</a:t>
            </a:r>
          </a:p>
          <a:p>
            <a:r>
              <a:rPr lang="nl-NL" dirty="0"/>
              <a:t>Het kalkproduct wordt toegevoegd om de pH de neutraliseren, anders zakt de pH naar 3-4. </a:t>
            </a:r>
          </a:p>
          <a:p>
            <a:r>
              <a:rPr lang="nl-NL" dirty="0"/>
              <a:t>Kleimineralen zijn alleen nodig op bodems met een kleine CEC, om sporenelementen te binden. </a:t>
            </a:r>
          </a:p>
          <a:p>
            <a:r>
              <a:rPr lang="nl-NL" dirty="0"/>
              <a:t> </a:t>
            </a:r>
            <a:endParaRPr lang="nl-NL" dirty="0">
              <a:cs typeface="Calibri"/>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6</a:t>
            </a:fld>
            <a:endParaRPr lang="nl-NL"/>
          </a:p>
        </p:txBody>
      </p:sp>
    </p:spTree>
    <p:extLst>
      <p:ext uri="{BB962C8B-B14F-4D97-AF65-F5344CB8AC3E}">
        <p14:creationId xmlns:p14="http://schemas.microsoft.com/office/powerpoint/2010/main" val="3114325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https://edepot.wur.nl/171881</a:t>
            </a:r>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9</a:t>
            </a:fld>
            <a:endParaRPr lang="nl-NL"/>
          </a:p>
        </p:txBody>
      </p:sp>
    </p:spTree>
    <p:extLst>
      <p:ext uri="{BB962C8B-B14F-4D97-AF65-F5344CB8AC3E}">
        <p14:creationId xmlns:p14="http://schemas.microsoft.com/office/powerpoint/2010/main" val="1547547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Infiltratievermogen is belangrijk op slempgevoelige gronden!</a:t>
            </a:r>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10</a:t>
            </a:fld>
            <a:endParaRPr lang="nl-NL"/>
          </a:p>
        </p:txBody>
      </p:sp>
    </p:spTree>
    <p:extLst>
      <p:ext uri="{BB962C8B-B14F-4D97-AF65-F5344CB8AC3E}">
        <p14:creationId xmlns:p14="http://schemas.microsoft.com/office/powerpoint/2010/main" val="1447041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https://www.handboekbodemenbemesting.nl/nl/handboekbodemenbemesting/Handeling/Organische-stofbeheer/Samenstelling-en-werking-organische-meststoffen/Werking-van-organische-meststoffen.htm</a:t>
            </a:r>
          </a:p>
          <a:p>
            <a:endParaRPr lang="nl-NL"/>
          </a:p>
          <a:p>
            <a:r>
              <a:rPr lang="nl-NL" b="0" i="0">
                <a:solidFill>
                  <a:srgbClr val="333333"/>
                </a:solidFill>
                <a:effectLst/>
                <a:latin typeface="arial" panose="020B0604020202020204" pitchFamily="34" charset="0"/>
              </a:rPr>
              <a:t>Vuistregels voor de N-opnameperiode van een aantal gewassen:</a:t>
            </a:r>
            <a:br>
              <a:rPr lang="nl-NL"/>
            </a:br>
            <a:r>
              <a:rPr lang="nl-NL" b="0" i="0">
                <a:solidFill>
                  <a:srgbClr val="333333"/>
                </a:solidFill>
                <a:effectLst/>
                <a:latin typeface="arial" panose="020B0604020202020204" pitchFamily="34" charset="0"/>
              </a:rPr>
              <a:t>- tot 1 juni: wintergerst</a:t>
            </a:r>
            <a:br>
              <a:rPr lang="nl-NL"/>
            </a:br>
            <a:r>
              <a:rPr lang="nl-NL" b="0" i="0">
                <a:solidFill>
                  <a:srgbClr val="333333"/>
                </a:solidFill>
                <a:effectLst/>
                <a:latin typeface="arial" panose="020B0604020202020204" pitchFamily="34" charset="0"/>
              </a:rPr>
              <a:t>- tot 1 juli: wintertarwe, zomergerst, rogge, </a:t>
            </a:r>
            <a:r>
              <a:rPr lang="nl-NL" b="0" i="0" err="1">
                <a:solidFill>
                  <a:srgbClr val="333333"/>
                </a:solidFill>
                <a:effectLst/>
                <a:latin typeface="arial" panose="020B0604020202020204" pitchFamily="34" charset="0"/>
              </a:rPr>
              <a:t>triticale</a:t>
            </a:r>
            <a:r>
              <a:rPr lang="nl-NL" b="0" i="0">
                <a:solidFill>
                  <a:srgbClr val="333333"/>
                </a:solidFill>
                <a:effectLst/>
                <a:latin typeface="arial" panose="020B0604020202020204" pitchFamily="34" charset="0"/>
              </a:rPr>
              <a:t>, haver, spelt, knolselderij (vroeg)</a:t>
            </a:r>
            <a:br>
              <a:rPr lang="nl-NL"/>
            </a:br>
            <a:r>
              <a:rPr lang="nl-NL" b="0" i="0">
                <a:solidFill>
                  <a:srgbClr val="333333"/>
                </a:solidFill>
                <a:effectLst/>
                <a:latin typeface="arial" panose="020B0604020202020204" pitchFamily="34" charset="0"/>
              </a:rPr>
              <a:t>- tot 1 aug: aardappel, snijmaïs, zomertarwe, zomerkoolzaad, knolselderij (normaal)</a:t>
            </a:r>
            <a:br>
              <a:rPr lang="nl-NL"/>
            </a:br>
            <a:r>
              <a:rPr lang="nl-NL" b="0" i="0">
                <a:solidFill>
                  <a:srgbClr val="333333"/>
                </a:solidFill>
                <a:effectLst/>
                <a:latin typeface="arial" panose="020B0604020202020204" pitchFamily="34" charset="0"/>
              </a:rPr>
              <a:t>- tot 1 sep: bieten, cichorei, knolselderij (laat)</a:t>
            </a:r>
            <a:br>
              <a:rPr lang="nl-NL"/>
            </a:br>
            <a:r>
              <a:rPr lang="nl-NL" b="0" i="0">
                <a:solidFill>
                  <a:srgbClr val="333333"/>
                </a:solidFill>
                <a:effectLst/>
                <a:latin typeface="arial" panose="020B0604020202020204" pitchFamily="34" charset="0"/>
              </a:rPr>
              <a:t>- tot 1 nov: schorseneren</a:t>
            </a:r>
          </a:p>
          <a:p>
            <a:endParaRPr lang="nl-NL" b="0" i="0">
              <a:solidFill>
                <a:srgbClr val="333333"/>
              </a:solidFill>
              <a:effectLst/>
              <a:latin typeface="arial" panose="020B0604020202020204" pitchFamily="34" charset="0"/>
            </a:endParaRPr>
          </a:p>
          <a:p>
            <a:r>
              <a:rPr lang="nl-NL" b="0" i="0">
                <a:solidFill>
                  <a:srgbClr val="333333"/>
                </a:solidFill>
                <a:effectLst/>
                <a:latin typeface="arial" panose="020B0604020202020204" pitchFamily="34" charset="0"/>
              </a:rPr>
              <a:t>Wanneer vaste mest in de herfst wordt toegediend, is de werking in het volgend groeiseizoen wat lager dan bij voorjaarstoediening. Bij toediening in september-oktober bedraagt de werking ca. 15% van N-totaal bij vaste rundveemest en ca. 25% van N-totaal bij kippenmest. Bij toediening van vaste mest in december-januari bedraagt de werking ca. 20% van N-totaal bij rundveemest en ca. 35% bij kippenmest. Omdat de verliezen gedurende de winter sterk afhangen van de hoeveelheid neerslag, kan het beste in het voorjaar een </a:t>
            </a:r>
            <a:r>
              <a:rPr lang="nl-NL" b="0" i="0" err="1">
                <a:solidFill>
                  <a:srgbClr val="333333"/>
                </a:solidFill>
                <a:effectLst/>
                <a:latin typeface="arial" panose="020B0604020202020204" pitchFamily="34" charset="0"/>
              </a:rPr>
              <a:t>Nmin</a:t>
            </a:r>
            <a:r>
              <a:rPr lang="nl-NL" b="0" i="0">
                <a:solidFill>
                  <a:srgbClr val="333333"/>
                </a:solidFill>
                <a:effectLst/>
                <a:latin typeface="arial" panose="020B0604020202020204" pitchFamily="34" charset="0"/>
              </a:rPr>
              <a:t>-monster worden genomen. Eventueel niet verloren gegane stikstof wordt dan meegenomen in het </a:t>
            </a:r>
            <a:r>
              <a:rPr lang="nl-NL" b="0" i="0" err="1">
                <a:solidFill>
                  <a:srgbClr val="333333"/>
                </a:solidFill>
                <a:effectLst/>
                <a:latin typeface="arial" panose="020B0604020202020204" pitchFamily="34" charset="0"/>
              </a:rPr>
              <a:t>Nmin</a:t>
            </a:r>
            <a:r>
              <a:rPr lang="nl-NL" b="0" i="0">
                <a:solidFill>
                  <a:srgbClr val="333333"/>
                </a:solidFill>
                <a:effectLst/>
                <a:latin typeface="arial" panose="020B0604020202020204" pitchFamily="34" charset="0"/>
              </a:rPr>
              <a:t>-monster. Bij de bepaling van de N-gift kan dan vervolgens nog rekening worden gehouden met een extra mineralisatie van ca. 15% en ca. 30% van de Norg-fractie voor resp. </a:t>
            </a:r>
            <a:r>
              <a:rPr lang="nl-NL" b="0" i="0" err="1">
                <a:solidFill>
                  <a:srgbClr val="333333"/>
                </a:solidFill>
                <a:effectLst/>
                <a:latin typeface="arial" panose="020B0604020202020204" pitchFamily="34" charset="0"/>
              </a:rPr>
              <a:t>rundermest</a:t>
            </a:r>
            <a:r>
              <a:rPr lang="nl-NL" b="0" i="0">
                <a:solidFill>
                  <a:srgbClr val="333333"/>
                </a:solidFill>
                <a:effectLst/>
                <a:latin typeface="arial" panose="020B0604020202020204" pitchFamily="34" charset="0"/>
              </a:rPr>
              <a:t> en varkens/kippenmest.</a:t>
            </a:r>
            <a:endParaRPr lang="nl-NL"/>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11</a:t>
            </a:fld>
            <a:endParaRPr lang="nl-NL"/>
          </a:p>
        </p:txBody>
      </p:sp>
    </p:spTree>
    <p:extLst>
      <p:ext uri="{BB962C8B-B14F-4D97-AF65-F5344CB8AC3E}">
        <p14:creationId xmlns:p14="http://schemas.microsoft.com/office/powerpoint/2010/main" val="38059768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8" Type="http://schemas.openxmlformats.org/officeDocument/2006/relationships/hyperlink" Target="http://www.pptsolutions.nl/" TargetMode="External"/><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youtu.be/09yTK-OTEPA" TargetMode="External"/><Relationship Id="rId7" Type="http://schemas.openxmlformats.org/officeDocument/2006/relationships/hyperlink" Target="http://www.pptsolutions.nl/" TargetMode="External"/><Relationship Id="rId2" Type="http://schemas.openxmlformats.org/officeDocument/2006/relationships/hyperlink" Target="https://youtu.be/hM16rifWsjU" TargetMode="External"/><Relationship Id="rId1" Type="http://schemas.openxmlformats.org/officeDocument/2006/relationships/slideMaster" Target="../slideMasters/slideMaster2.xml"/><Relationship Id="rId6" Type="http://schemas.openxmlformats.org/officeDocument/2006/relationships/hyperlink" Target="https://youtu.be/H_4HH09zxC0" TargetMode="External"/><Relationship Id="rId5" Type="http://schemas.openxmlformats.org/officeDocument/2006/relationships/hyperlink" Target="https://youtu.be/IIjbiKAotek" TargetMode="External"/><Relationship Id="rId4" Type="http://schemas.openxmlformats.org/officeDocument/2006/relationships/hyperlink" Target="https://youtu.be/fbByse1_RSY"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hyperlink" Target="http://www.pptsolutions.nl/" TargetMode="External"/><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BLA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6DE5EA5-27BD-42F3-BD1D-C1E35D802DEE}"/>
              </a:ext>
            </a:extLst>
          </p:cNvPr>
          <p:cNvSpPr txBox="1"/>
          <p:nvPr userDrawn="1"/>
        </p:nvSpPr>
        <p:spPr>
          <a:xfrm>
            <a:off x="5279652" y="-885712"/>
            <a:ext cx="1632728"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VOORBLAD</a:t>
            </a:r>
          </a:p>
        </p:txBody>
      </p:sp>
      <p:sp>
        <p:nvSpPr>
          <p:cNvPr id="8" name="Freeform 5">
            <a:extLst>
              <a:ext uri="{FF2B5EF4-FFF2-40B4-BE49-F238E27FC236}">
                <a16:creationId xmlns:a16="http://schemas.microsoft.com/office/drawing/2014/main" id="{1FD99C37-EF87-46BE-8D3A-4E241D32821A}"/>
              </a:ext>
            </a:extLst>
          </p:cNvPr>
          <p:cNvSpPr>
            <a:spLocks/>
          </p:cNvSpPr>
          <p:nvPr userDrawn="1"/>
        </p:nvSpPr>
        <p:spPr bwMode="auto">
          <a:xfrm>
            <a:off x="3862388" y="2754305"/>
            <a:ext cx="1084263" cy="1204913"/>
          </a:xfrm>
          <a:custGeom>
            <a:avLst/>
            <a:gdLst>
              <a:gd name="T0" fmla="*/ 157 w 471"/>
              <a:gd name="T1" fmla="*/ 522 h 522"/>
              <a:gd name="T2" fmla="*/ 0 w 471"/>
              <a:gd name="T3" fmla="*/ 364 h 522"/>
              <a:gd name="T4" fmla="*/ 21 w 471"/>
              <a:gd name="T5" fmla="*/ 196 h 522"/>
              <a:gd name="T6" fmla="*/ 231 w 471"/>
              <a:gd name="T7" fmla="*/ 0 h 522"/>
              <a:gd name="T8" fmla="*/ 310 w 471"/>
              <a:gd name="T9" fmla="*/ 0 h 522"/>
              <a:gd name="T10" fmla="*/ 471 w 471"/>
              <a:gd name="T11" fmla="*/ 125 h 522"/>
              <a:gd name="T12" fmla="*/ 468 w 471"/>
              <a:gd name="T13" fmla="*/ 181 h 522"/>
              <a:gd name="T14" fmla="*/ 346 w 471"/>
              <a:gd name="T15" fmla="*/ 181 h 522"/>
              <a:gd name="T16" fmla="*/ 347 w 471"/>
              <a:gd name="T17" fmla="*/ 160 h 522"/>
              <a:gd name="T18" fmla="*/ 272 w 471"/>
              <a:gd name="T19" fmla="*/ 112 h 522"/>
              <a:gd name="T20" fmla="*/ 239 w 471"/>
              <a:gd name="T21" fmla="*/ 112 h 522"/>
              <a:gd name="T22" fmla="*/ 136 w 471"/>
              <a:gd name="T23" fmla="*/ 210 h 522"/>
              <a:gd name="T24" fmla="*/ 119 w 471"/>
              <a:gd name="T25" fmla="*/ 341 h 522"/>
              <a:gd name="T26" fmla="*/ 198 w 471"/>
              <a:gd name="T27" fmla="*/ 409 h 522"/>
              <a:gd name="T28" fmla="*/ 223 w 471"/>
              <a:gd name="T29" fmla="*/ 409 h 522"/>
              <a:gd name="T30" fmla="*/ 319 w 471"/>
              <a:gd name="T31" fmla="*/ 342 h 522"/>
              <a:gd name="T32" fmla="*/ 441 w 471"/>
              <a:gd name="T33" fmla="*/ 342 h 522"/>
              <a:gd name="T34" fmla="*/ 231 w 471"/>
              <a:gd name="T35" fmla="*/ 522 h 522"/>
              <a:gd name="T36" fmla="*/ 157 w 471"/>
              <a:gd name="T37" fmla="*/ 522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1" h="522">
                <a:moveTo>
                  <a:pt x="157" y="522"/>
                </a:moveTo>
                <a:cubicBezTo>
                  <a:pt x="46" y="522"/>
                  <a:pt x="0" y="464"/>
                  <a:pt x="0" y="364"/>
                </a:cubicBezTo>
                <a:cubicBezTo>
                  <a:pt x="0" y="337"/>
                  <a:pt x="6" y="279"/>
                  <a:pt x="21" y="196"/>
                </a:cubicBezTo>
                <a:cubicBezTo>
                  <a:pt x="45" y="45"/>
                  <a:pt x="95" y="0"/>
                  <a:pt x="231" y="0"/>
                </a:cubicBezTo>
                <a:cubicBezTo>
                  <a:pt x="310" y="0"/>
                  <a:pt x="310" y="0"/>
                  <a:pt x="310" y="0"/>
                </a:cubicBezTo>
                <a:cubicBezTo>
                  <a:pt x="433" y="0"/>
                  <a:pt x="471" y="51"/>
                  <a:pt x="471" y="125"/>
                </a:cubicBezTo>
                <a:cubicBezTo>
                  <a:pt x="471" y="146"/>
                  <a:pt x="471" y="162"/>
                  <a:pt x="468" y="181"/>
                </a:cubicBezTo>
                <a:cubicBezTo>
                  <a:pt x="346" y="181"/>
                  <a:pt x="346" y="181"/>
                  <a:pt x="346" y="181"/>
                </a:cubicBezTo>
                <a:cubicBezTo>
                  <a:pt x="346" y="173"/>
                  <a:pt x="347" y="167"/>
                  <a:pt x="347" y="160"/>
                </a:cubicBezTo>
                <a:cubicBezTo>
                  <a:pt x="347" y="131"/>
                  <a:pt x="334" y="112"/>
                  <a:pt x="272" y="112"/>
                </a:cubicBezTo>
                <a:cubicBezTo>
                  <a:pt x="239" y="112"/>
                  <a:pt x="239" y="112"/>
                  <a:pt x="239" y="112"/>
                </a:cubicBezTo>
                <a:cubicBezTo>
                  <a:pt x="172" y="112"/>
                  <a:pt x="149" y="133"/>
                  <a:pt x="136" y="210"/>
                </a:cubicBezTo>
                <a:cubicBezTo>
                  <a:pt x="125" y="276"/>
                  <a:pt x="119" y="317"/>
                  <a:pt x="119" y="341"/>
                </a:cubicBezTo>
                <a:cubicBezTo>
                  <a:pt x="119" y="390"/>
                  <a:pt x="138" y="409"/>
                  <a:pt x="198" y="409"/>
                </a:cubicBezTo>
                <a:cubicBezTo>
                  <a:pt x="223" y="409"/>
                  <a:pt x="223" y="409"/>
                  <a:pt x="223" y="409"/>
                </a:cubicBezTo>
                <a:cubicBezTo>
                  <a:pt x="300" y="409"/>
                  <a:pt x="311" y="392"/>
                  <a:pt x="319" y="342"/>
                </a:cubicBezTo>
                <a:cubicBezTo>
                  <a:pt x="441" y="342"/>
                  <a:pt x="441" y="342"/>
                  <a:pt x="441" y="342"/>
                </a:cubicBezTo>
                <a:cubicBezTo>
                  <a:pt x="417" y="484"/>
                  <a:pt x="383" y="522"/>
                  <a:pt x="231" y="522"/>
                </a:cubicBezTo>
                <a:lnTo>
                  <a:pt x="157" y="5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7">
            <a:extLst>
              <a:ext uri="{FF2B5EF4-FFF2-40B4-BE49-F238E27FC236}">
                <a16:creationId xmlns:a16="http://schemas.microsoft.com/office/drawing/2014/main" id="{39F345B8-8EA2-4AC0-AF2A-03B52582226E}"/>
              </a:ext>
            </a:extLst>
          </p:cNvPr>
          <p:cNvSpPr>
            <a:spLocks/>
          </p:cNvSpPr>
          <p:nvPr userDrawn="1"/>
        </p:nvSpPr>
        <p:spPr bwMode="auto">
          <a:xfrm>
            <a:off x="4913313" y="2768593"/>
            <a:ext cx="1104900" cy="1190625"/>
          </a:xfrm>
          <a:custGeom>
            <a:avLst/>
            <a:gdLst>
              <a:gd name="T0" fmla="*/ 696 w 696"/>
              <a:gd name="T1" fmla="*/ 0 h 750"/>
              <a:gd name="T2" fmla="*/ 669 w 696"/>
              <a:gd name="T3" fmla="*/ 154 h 750"/>
              <a:gd name="T4" fmla="*/ 231 w 696"/>
              <a:gd name="T5" fmla="*/ 599 h 750"/>
              <a:gd name="T6" fmla="*/ 596 w 696"/>
              <a:gd name="T7" fmla="*/ 599 h 750"/>
              <a:gd name="T8" fmla="*/ 570 w 696"/>
              <a:gd name="T9" fmla="*/ 750 h 750"/>
              <a:gd name="T10" fmla="*/ 0 w 696"/>
              <a:gd name="T11" fmla="*/ 750 h 750"/>
              <a:gd name="T12" fmla="*/ 25 w 696"/>
              <a:gd name="T13" fmla="*/ 603 h 750"/>
              <a:gd name="T14" fmla="*/ 469 w 696"/>
              <a:gd name="T15" fmla="*/ 149 h 750"/>
              <a:gd name="T16" fmla="*/ 113 w 696"/>
              <a:gd name="T17" fmla="*/ 149 h 750"/>
              <a:gd name="T18" fmla="*/ 138 w 696"/>
              <a:gd name="T19" fmla="*/ 0 h 750"/>
              <a:gd name="T20" fmla="*/ 696 w 696"/>
              <a:gd name="T21" fmla="*/ 0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750">
                <a:moveTo>
                  <a:pt x="696" y="0"/>
                </a:moveTo>
                <a:lnTo>
                  <a:pt x="669" y="154"/>
                </a:lnTo>
                <a:lnTo>
                  <a:pt x="231" y="599"/>
                </a:lnTo>
                <a:lnTo>
                  <a:pt x="596" y="599"/>
                </a:lnTo>
                <a:lnTo>
                  <a:pt x="570" y="750"/>
                </a:lnTo>
                <a:lnTo>
                  <a:pt x="0" y="750"/>
                </a:lnTo>
                <a:lnTo>
                  <a:pt x="25" y="603"/>
                </a:lnTo>
                <a:lnTo>
                  <a:pt x="469" y="149"/>
                </a:lnTo>
                <a:lnTo>
                  <a:pt x="113" y="149"/>
                </a:lnTo>
                <a:lnTo>
                  <a:pt x="138" y="0"/>
                </a:lnTo>
                <a:lnTo>
                  <a:pt x="6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9">
            <a:extLst>
              <a:ext uri="{FF2B5EF4-FFF2-40B4-BE49-F238E27FC236}">
                <a16:creationId xmlns:a16="http://schemas.microsoft.com/office/drawing/2014/main" id="{ED35E757-DC17-4BA9-B247-C61E3F9BCC5A}"/>
              </a:ext>
            </a:extLst>
          </p:cNvPr>
          <p:cNvSpPr>
            <a:spLocks noEditPoints="1"/>
          </p:cNvSpPr>
          <p:nvPr userDrawn="1"/>
        </p:nvSpPr>
        <p:spPr bwMode="auto">
          <a:xfrm>
            <a:off x="5908675" y="2768593"/>
            <a:ext cx="1111250" cy="1190625"/>
          </a:xfrm>
          <a:custGeom>
            <a:avLst/>
            <a:gdLst>
              <a:gd name="T0" fmla="*/ 336 w 700"/>
              <a:gd name="T1" fmla="*/ 0 h 750"/>
              <a:gd name="T2" fmla="*/ 612 w 700"/>
              <a:gd name="T3" fmla="*/ 0 h 750"/>
              <a:gd name="T4" fmla="*/ 700 w 700"/>
              <a:gd name="T5" fmla="*/ 750 h 750"/>
              <a:gd name="T6" fmla="*/ 522 w 700"/>
              <a:gd name="T7" fmla="*/ 750 h 750"/>
              <a:gd name="T8" fmla="*/ 502 w 700"/>
              <a:gd name="T9" fmla="*/ 569 h 750"/>
              <a:gd name="T10" fmla="*/ 259 w 700"/>
              <a:gd name="T11" fmla="*/ 569 h 750"/>
              <a:gd name="T12" fmla="*/ 177 w 700"/>
              <a:gd name="T13" fmla="*/ 750 h 750"/>
              <a:gd name="T14" fmla="*/ 0 w 700"/>
              <a:gd name="T15" fmla="*/ 750 h 750"/>
              <a:gd name="T16" fmla="*/ 336 w 700"/>
              <a:gd name="T17" fmla="*/ 0 h 750"/>
              <a:gd name="T18" fmla="*/ 451 w 700"/>
              <a:gd name="T19" fmla="*/ 141 h 750"/>
              <a:gd name="T20" fmla="*/ 326 w 700"/>
              <a:gd name="T21" fmla="*/ 418 h 750"/>
              <a:gd name="T22" fmla="*/ 484 w 700"/>
              <a:gd name="T23" fmla="*/ 418 h 750"/>
              <a:gd name="T24" fmla="*/ 451 w 700"/>
              <a:gd name="T25" fmla="*/ 141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0" h="750">
                <a:moveTo>
                  <a:pt x="336" y="0"/>
                </a:moveTo>
                <a:lnTo>
                  <a:pt x="612" y="0"/>
                </a:lnTo>
                <a:lnTo>
                  <a:pt x="700" y="750"/>
                </a:lnTo>
                <a:lnTo>
                  <a:pt x="522" y="750"/>
                </a:lnTo>
                <a:lnTo>
                  <a:pt x="502" y="569"/>
                </a:lnTo>
                <a:lnTo>
                  <a:pt x="259" y="569"/>
                </a:lnTo>
                <a:lnTo>
                  <a:pt x="177" y="750"/>
                </a:lnTo>
                <a:lnTo>
                  <a:pt x="0" y="750"/>
                </a:lnTo>
                <a:lnTo>
                  <a:pt x="336" y="0"/>
                </a:lnTo>
                <a:close/>
                <a:moveTo>
                  <a:pt x="451" y="141"/>
                </a:moveTo>
                <a:lnTo>
                  <a:pt x="326" y="418"/>
                </a:lnTo>
                <a:lnTo>
                  <a:pt x="484" y="418"/>
                </a:lnTo>
                <a:lnTo>
                  <a:pt x="45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11">
            <a:extLst>
              <a:ext uri="{FF2B5EF4-FFF2-40B4-BE49-F238E27FC236}">
                <a16:creationId xmlns:a16="http://schemas.microsoft.com/office/drawing/2014/main" id="{B057F40B-E034-4DBA-A444-B301C3408A18}"/>
              </a:ext>
            </a:extLst>
          </p:cNvPr>
          <p:cNvSpPr>
            <a:spLocks/>
          </p:cNvSpPr>
          <p:nvPr userDrawn="1"/>
        </p:nvSpPr>
        <p:spPr bwMode="auto">
          <a:xfrm>
            <a:off x="7250113" y="2768593"/>
            <a:ext cx="1163638" cy="1190625"/>
          </a:xfrm>
          <a:custGeom>
            <a:avLst/>
            <a:gdLst>
              <a:gd name="T0" fmla="*/ 190 w 733"/>
              <a:gd name="T1" fmla="*/ 0 h 750"/>
              <a:gd name="T2" fmla="*/ 264 w 733"/>
              <a:gd name="T3" fmla="*/ 581 h 750"/>
              <a:gd name="T4" fmla="*/ 531 w 733"/>
              <a:gd name="T5" fmla="*/ 0 h 750"/>
              <a:gd name="T6" fmla="*/ 733 w 733"/>
              <a:gd name="T7" fmla="*/ 0 h 750"/>
              <a:gd name="T8" fmla="*/ 377 w 733"/>
              <a:gd name="T9" fmla="*/ 750 h 750"/>
              <a:gd name="T10" fmla="*/ 106 w 733"/>
              <a:gd name="T11" fmla="*/ 750 h 750"/>
              <a:gd name="T12" fmla="*/ 0 w 733"/>
              <a:gd name="T13" fmla="*/ 0 h 750"/>
              <a:gd name="T14" fmla="*/ 190 w 733"/>
              <a:gd name="T15" fmla="*/ 0 h 7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3" h="750">
                <a:moveTo>
                  <a:pt x="190" y="0"/>
                </a:moveTo>
                <a:lnTo>
                  <a:pt x="264" y="581"/>
                </a:lnTo>
                <a:lnTo>
                  <a:pt x="531" y="0"/>
                </a:lnTo>
                <a:lnTo>
                  <a:pt x="733" y="0"/>
                </a:lnTo>
                <a:lnTo>
                  <a:pt x="377" y="750"/>
                </a:lnTo>
                <a:lnTo>
                  <a:pt x="106" y="750"/>
                </a:lnTo>
                <a:lnTo>
                  <a:pt x="0" y="0"/>
                </a:lnTo>
                <a:lnTo>
                  <a:pt x="1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EA1362B3-CC72-4A52-AC8A-164C4BEB4758}"/>
              </a:ext>
            </a:extLst>
          </p:cNvPr>
          <p:cNvSpPr/>
          <p:nvPr userDrawn="1"/>
        </p:nvSpPr>
        <p:spPr>
          <a:xfrm>
            <a:off x="-36610" y="661488"/>
            <a:ext cx="12196763" cy="2081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Freeform 13">
            <a:extLst>
              <a:ext uri="{FF2B5EF4-FFF2-40B4-BE49-F238E27FC236}">
                <a16:creationId xmlns:a16="http://schemas.microsoft.com/office/drawing/2014/main" id="{A61F6CB1-C636-457E-8C46-58128F7890F4}"/>
              </a:ext>
            </a:extLst>
          </p:cNvPr>
          <p:cNvSpPr>
            <a:spLocks/>
          </p:cNvSpPr>
          <p:nvPr userDrawn="1"/>
        </p:nvSpPr>
        <p:spPr bwMode="auto">
          <a:xfrm>
            <a:off x="3965575" y="2019293"/>
            <a:ext cx="4611688" cy="608013"/>
          </a:xfrm>
          <a:custGeom>
            <a:avLst/>
            <a:gdLst>
              <a:gd name="T0" fmla="*/ 2838 w 2905"/>
              <a:gd name="T1" fmla="*/ 383 h 383"/>
              <a:gd name="T2" fmla="*/ 2905 w 2905"/>
              <a:gd name="T3" fmla="*/ 0 h 383"/>
              <a:gd name="T4" fmla="*/ 67 w 2905"/>
              <a:gd name="T5" fmla="*/ 0 h 383"/>
              <a:gd name="T6" fmla="*/ 0 w 2905"/>
              <a:gd name="T7" fmla="*/ 383 h 383"/>
              <a:gd name="T8" fmla="*/ 2838 w 2905"/>
              <a:gd name="T9" fmla="*/ 383 h 383"/>
            </a:gdLst>
            <a:ahLst/>
            <a:cxnLst>
              <a:cxn ang="0">
                <a:pos x="T0" y="T1"/>
              </a:cxn>
              <a:cxn ang="0">
                <a:pos x="T2" y="T3"/>
              </a:cxn>
              <a:cxn ang="0">
                <a:pos x="T4" y="T5"/>
              </a:cxn>
              <a:cxn ang="0">
                <a:pos x="T6" y="T7"/>
              </a:cxn>
              <a:cxn ang="0">
                <a:pos x="T8" y="T9"/>
              </a:cxn>
            </a:cxnLst>
            <a:rect l="0" t="0" r="r" b="b"/>
            <a:pathLst>
              <a:path w="2905" h="383">
                <a:moveTo>
                  <a:pt x="2838" y="383"/>
                </a:moveTo>
                <a:lnTo>
                  <a:pt x="2905" y="0"/>
                </a:lnTo>
                <a:lnTo>
                  <a:pt x="67" y="0"/>
                </a:lnTo>
                <a:lnTo>
                  <a:pt x="0" y="383"/>
                </a:lnTo>
                <a:lnTo>
                  <a:pt x="2838" y="383"/>
                </a:ln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Rechthoek 13">
            <a:extLst>
              <a:ext uri="{FF2B5EF4-FFF2-40B4-BE49-F238E27FC236}">
                <a16:creationId xmlns:a16="http://schemas.microsoft.com/office/drawing/2014/main" id="{0EBEE62E-79A3-4CF7-9C98-6C50610D9086}"/>
              </a:ext>
            </a:extLst>
          </p:cNvPr>
          <p:cNvSpPr/>
          <p:nvPr userDrawn="1"/>
        </p:nvSpPr>
        <p:spPr>
          <a:xfrm>
            <a:off x="-36610" y="3966362"/>
            <a:ext cx="12228610" cy="3163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reeform 14">
            <a:extLst>
              <a:ext uri="{FF2B5EF4-FFF2-40B4-BE49-F238E27FC236}">
                <a16:creationId xmlns:a16="http://schemas.microsoft.com/office/drawing/2014/main" id="{AAAB296F-ADAB-4951-B991-E675A1E3ABE4}"/>
              </a:ext>
            </a:extLst>
          </p:cNvPr>
          <p:cNvSpPr>
            <a:spLocks/>
          </p:cNvSpPr>
          <p:nvPr userDrawn="1"/>
        </p:nvSpPr>
        <p:spPr bwMode="auto">
          <a:xfrm>
            <a:off x="3613150" y="4092568"/>
            <a:ext cx="4608513" cy="606425"/>
          </a:xfrm>
          <a:custGeom>
            <a:avLst/>
            <a:gdLst>
              <a:gd name="T0" fmla="*/ 2837 w 2903"/>
              <a:gd name="T1" fmla="*/ 382 h 382"/>
              <a:gd name="T2" fmla="*/ 2903 w 2903"/>
              <a:gd name="T3" fmla="*/ 0 h 382"/>
              <a:gd name="T4" fmla="*/ 65 w 2903"/>
              <a:gd name="T5" fmla="*/ 0 h 382"/>
              <a:gd name="T6" fmla="*/ 0 w 2903"/>
              <a:gd name="T7" fmla="*/ 382 h 382"/>
              <a:gd name="T8" fmla="*/ 2837 w 2903"/>
              <a:gd name="T9" fmla="*/ 382 h 382"/>
            </a:gdLst>
            <a:ahLst/>
            <a:cxnLst>
              <a:cxn ang="0">
                <a:pos x="T0" y="T1"/>
              </a:cxn>
              <a:cxn ang="0">
                <a:pos x="T2" y="T3"/>
              </a:cxn>
              <a:cxn ang="0">
                <a:pos x="T4" y="T5"/>
              </a:cxn>
              <a:cxn ang="0">
                <a:pos x="T6" y="T7"/>
              </a:cxn>
              <a:cxn ang="0">
                <a:pos x="T8" y="T9"/>
              </a:cxn>
            </a:cxnLst>
            <a:rect l="0" t="0" r="r" b="b"/>
            <a:pathLst>
              <a:path w="2903" h="382">
                <a:moveTo>
                  <a:pt x="2837" y="382"/>
                </a:moveTo>
                <a:lnTo>
                  <a:pt x="2903" y="0"/>
                </a:lnTo>
                <a:lnTo>
                  <a:pt x="65" y="0"/>
                </a:lnTo>
                <a:lnTo>
                  <a:pt x="0" y="382"/>
                </a:lnTo>
                <a:lnTo>
                  <a:pt x="2837" y="382"/>
                </a:ln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Rechthoek 15">
            <a:extLst>
              <a:ext uri="{FF2B5EF4-FFF2-40B4-BE49-F238E27FC236}">
                <a16:creationId xmlns:a16="http://schemas.microsoft.com/office/drawing/2014/main" id="{C7D8E956-37E1-43CA-A8BD-C054049514F8}"/>
              </a:ext>
            </a:extLst>
          </p:cNvPr>
          <p:cNvSpPr/>
          <p:nvPr userDrawn="1"/>
        </p:nvSpPr>
        <p:spPr>
          <a:xfrm>
            <a:off x="-4763" y="-71445"/>
            <a:ext cx="12196763" cy="2081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Vrije vorm: vorm 26">
            <a:extLst>
              <a:ext uri="{FF2B5EF4-FFF2-40B4-BE49-F238E27FC236}">
                <a16:creationId xmlns:a16="http://schemas.microsoft.com/office/drawing/2014/main" id="{E535718E-DA81-4922-B001-33A4A7410810}"/>
              </a:ext>
            </a:extLst>
          </p:cNvPr>
          <p:cNvSpPr/>
          <p:nvPr userDrawn="1"/>
        </p:nvSpPr>
        <p:spPr>
          <a:xfrm rot="576856">
            <a:off x="-623770" y="-425155"/>
            <a:ext cx="4442993" cy="7708311"/>
          </a:xfrm>
          <a:custGeom>
            <a:avLst/>
            <a:gdLst>
              <a:gd name="connsiteX0" fmla="*/ 0 w 4442993"/>
              <a:gd name="connsiteY0" fmla="*/ 752614 h 7708311"/>
              <a:gd name="connsiteX1" fmla="*/ 4442993 w 4442993"/>
              <a:gd name="connsiteY1" fmla="*/ 0 h 7708311"/>
              <a:gd name="connsiteX2" fmla="*/ 4442993 w 4442993"/>
              <a:gd name="connsiteY2" fmla="*/ 6955697 h 7708311"/>
              <a:gd name="connsiteX3" fmla="*/ 0 w 4442993"/>
              <a:gd name="connsiteY3" fmla="*/ 7708311 h 7708311"/>
            </a:gdLst>
            <a:ahLst/>
            <a:cxnLst>
              <a:cxn ang="0">
                <a:pos x="connsiteX0" y="connsiteY0"/>
              </a:cxn>
              <a:cxn ang="0">
                <a:pos x="connsiteX1" y="connsiteY1"/>
              </a:cxn>
              <a:cxn ang="0">
                <a:pos x="connsiteX2" y="connsiteY2"/>
              </a:cxn>
              <a:cxn ang="0">
                <a:pos x="connsiteX3" y="connsiteY3"/>
              </a:cxn>
            </a:cxnLst>
            <a:rect l="l" t="t" r="r" b="b"/>
            <a:pathLst>
              <a:path w="4442993" h="7708311">
                <a:moveTo>
                  <a:pt x="0" y="752614"/>
                </a:moveTo>
                <a:lnTo>
                  <a:pt x="4442993" y="0"/>
                </a:lnTo>
                <a:lnTo>
                  <a:pt x="4442993" y="6955697"/>
                </a:lnTo>
                <a:lnTo>
                  <a:pt x="0" y="77083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Vrije vorm: vorm 28">
            <a:extLst>
              <a:ext uri="{FF2B5EF4-FFF2-40B4-BE49-F238E27FC236}">
                <a16:creationId xmlns:a16="http://schemas.microsoft.com/office/drawing/2014/main" id="{1B4A6B00-C727-4C9D-BA22-E4F524AA66C9}"/>
              </a:ext>
            </a:extLst>
          </p:cNvPr>
          <p:cNvSpPr/>
          <p:nvPr userDrawn="1"/>
        </p:nvSpPr>
        <p:spPr>
          <a:xfrm rot="576856">
            <a:off x="8357220" y="-277525"/>
            <a:ext cx="4487345" cy="7563366"/>
          </a:xfrm>
          <a:custGeom>
            <a:avLst/>
            <a:gdLst>
              <a:gd name="connsiteX0" fmla="*/ 0 w 4487345"/>
              <a:gd name="connsiteY0" fmla="*/ 607669 h 7563366"/>
              <a:gd name="connsiteX1" fmla="*/ 3587323 w 4487345"/>
              <a:gd name="connsiteY1" fmla="*/ 0 h 7563366"/>
              <a:gd name="connsiteX2" fmla="*/ 4487345 w 4487345"/>
              <a:gd name="connsiteY2" fmla="*/ 0 h 7563366"/>
              <a:gd name="connsiteX3" fmla="*/ 4487345 w 4487345"/>
              <a:gd name="connsiteY3" fmla="*/ 6803239 h 7563366"/>
              <a:gd name="connsiteX4" fmla="*/ 0 w 4487345"/>
              <a:gd name="connsiteY4" fmla="*/ 7563366 h 7563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7345" h="7563366">
                <a:moveTo>
                  <a:pt x="0" y="607669"/>
                </a:moveTo>
                <a:lnTo>
                  <a:pt x="3587323" y="0"/>
                </a:lnTo>
                <a:lnTo>
                  <a:pt x="4487345" y="0"/>
                </a:lnTo>
                <a:lnTo>
                  <a:pt x="4487345" y="6803239"/>
                </a:lnTo>
                <a:lnTo>
                  <a:pt x="0" y="75633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hthoek 18">
            <a:extLst>
              <a:ext uri="{FF2B5EF4-FFF2-40B4-BE49-F238E27FC236}">
                <a16:creationId xmlns:a16="http://schemas.microsoft.com/office/drawing/2014/main" id="{C022F27E-23BA-4045-90C9-57288479F6DB}"/>
              </a:ext>
            </a:extLst>
          </p:cNvPr>
          <p:cNvSpPr/>
          <p:nvPr userDrawn="1"/>
        </p:nvSpPr>
        <p:spPr>
          <a:xfrm>
            <a:off x="-2381" y="4698993"/>
            <a:ext cx="12196763" cy="24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Graphic 4">
            <a:extLst>
              <a:ext uri="{FF2B5EF4-FFF2-40B4-BE49-F238E27FC236}">
                <a16:creationId xmlns:a16="http://schemas.microsoft.com/office/drawing/2014/main" id="{DECB7293-D524-41C9-BEB2-64A63F218F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3151" y="4885358"/>
            <a:ext cx="4497388" cy="188966"/>
          </a:xfrm>
          <a:prstGeom prst="rect">
            <a:avLst/>
          </a:prstGeom>
        </p:spPr>
      </p:pic>
    </p:spTree>
    <p:extLst>
      <p:ext uri="{BB962C8B-B14F-4D97-AF65-F5344CB8AC3E}">
        <p14:creationId xmlns:p14="http://schemas.microsoft.com/office/powerpoint/2010/main" val="111036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ppt_x"/>
                                              </p:val>
                                            </p:tav>
                                            <p:tav tm="100000">
                                              <p:val>
                                                <p:strVal val="#ppt_x"/>
                                              </p:val>
                                            </p:tav>
                                          </p:tavLst>
                                        </p:anim>
                                        <p:anim calcmode="lin" valueType="num">
                                          <p:cBhvr additive="base">
                                            <p:cTn id="8" dur="1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500" fill="hold"/>
                                            <p:tgtEl>
                                              <p:spTgt spid="19"/>
                                            </p:tgtEl>
                                            <p:attrNameLst>
                                              <p:attrName>ppt_x</p:attrName>
                                            </p:attrNameLst>
                                          </p:cBhvr>
                                          <p:tavLst>
                                            <p:tav tm="0">
                                              <p:val>
                                                <p:strVal val="#ppt_x"/>
                                              </p:val>
                                            </p:tav>
                                            <p:tav tm="100000">
                                              <p:val>
                                                <p:strVal val="#ppt_x"/>
                                              </p:val>
                                            </p:tav>
                                          </p:tavLst>
                                        </p:anim>
                                        <p:anim calcmode="lin" valueType="num">
                                          <p:cBhvr additive="base">
                                            <p:cTn id="12" dur="1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500" fill="hold"/>
                                            <p:tgtEl>
                                              <p:spTgt spid="27"/>
                                            </p:tgtEl>
                                            <p:attrNameLst>
                                              <p:attrName>ppt_x</p:attrName>
                                            </p:attrNameLst>
                                          </p:cBhvr>
                                          <p:tavLst>
                                            <p:tav tm="0">
                                              <p:val>
                                                <p:strVal val="0-#ppt_w/2"/>
                                              </p:val>
                                            </p:tav>
                                            <p:tav tm="100000">
                                              <p:val>
                                                <p:strVal val="#ppt_x"/>
                                              </p:val>
                                            </p:tav>
                                          </p:tavLst>
                                        </p:anim>
                                        <p:anim calcmode="lin" valueType="num">
                                          <p:cBhvr additive="base">
                                            <p:cTn id="16" dur="1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500" fill="hold"/>
                                            <p:tgtEl>
                                              <p:spTgt spid="29"/>
                                            </p:tgtEl>
                                            <p:attrNameLst>
                                              <p:attrName>ppt_x</p:attrName>
                                            </p:attrNameLst>
                                          </p:cBhvr>
                                          <p:tavLst>
                                            <p:tav tm="0">
                                              <p:val>
                                                <p:strVal val="1+#ppt_w/2"/>
                                              </p:val>
                                            </p:tav>
                                            <p:tav tm="100000">
                                              <p:val>
                                                <p:strVal val="#ppt_x"/>
                                              </p:val>
                                            </p:tav>
                                          </p:tavLst>
                                        </p:anim>
                                        <p:anim calcmode="lin" valueType="num">
                                          <p:cBhvr additive="base">
                                            <p:cTn id="20" dur="1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1+#ppt_w/2"/>
                                              </p:val>
                                            </p:tav>
                                            <p:tav tm="100000">
                                              <p:val>
                                                <p:strVal val="#ppt_x"/>
                                              </p:val>
                                            </p:tav>
                                          </p:tavLst>
                                        </p:anim>
                                        <p:anim calcmode="lin" valueType="num">
                                          <p:cBhvr additive="base">
                                            <p:cTn id="28" dur="1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4" accel="24000" fill="hold" grpId="0" nodeType="withEffect" p14:presetBounceEnd="48000">
                                      <p:stCondLst>
                                        <p:cond delay="500"/>
                                      </p:stCondLst>
                                      <p:childTnLst>
                                        <p:set>
                                          <p:cBhvr>
                                            <p:cTn id="30" dur="1" fill="hold">
                                              <p:stCondLst>
                                                <p:cond delay="0"/>
                                              </p:stCondLst>
                                            </p:cTn>
                                            <p:tgtEl>
                                              <p:spTgt spid="8"/>
                                            </p:tgtEl>
                                            <p:attrNameLst>
                                              <p:attrName>style.visibility</p:attrName>
                                            </p:attrNameLst>
                                          </p:cBhvr>
                                          <p:to>
                                            <p:strVal val="visible"/>
                                          </p:to>
                                        </p:set>
                                        <p:anim calcmode="lin" valueType="num" p14:bounceEnd="48000">
                                          <p:cBhvr additive="base">
                                            <p:cTn id="31" dur="1250" fill="hold"/>
                                            <p:tgtEl>
                                              <p:spTgt spid="8"/>
                                            </p:tgtEl>
                                            <p:attrNameLst>
                                              <p:attrName>ppt_x</p:attrName>
                                            </p:attrNameLst>
                                          </p:cBhvr>
                                          <p:tavLst>
                                            <p:tav tm="0">
                                              <p:val>
                                                <p:strVal val="#ppt_x"/>
                                              </p:val>
                                            </p:tav>
                                            <p:tav tm="100000">
                                              <p:val>
                                                <p:strVal val="#ppt_x"/>
                                              </p:val>
                                            </p:tav>
                                          </p:tavLst>
                                        </p:anim>
                                        <p:anim calcmode="lin" valueType="num" p14:bounceEnd="48000">
                                          <p:cBhvr additive="base">
                                            <p:cTn id="32" dur="125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accel="24000" fill="hold" grpId="0" nodeType="withEffect" p14:presetBounceEnd="48000">
                                      <p:stCondLst>
                                        <p:cond delay="800"/>
                                      </p:stCondLst>
                                      <p:childTnLst>
                                        <p:set>
                                          <p:cBhvr>
                                            <p:cTn id="34" dur="1" fill="hold">
                                              <p:stCondLst>
                                                <p:cond delay="0"/>
                                              </p:stCondLst>
                                            </p:cTn>
                                            <p:tgtEl>
                                              <p:spTgt spid="9"/>
                                            </p:tgtEl>
                                            <p:attrNameLst>
                                              <p:attrName>style.visibility</p:attrName>
                                            </p:attrNameLst>
                                          </p:cBhvr>
                                          <p:to>
                                            <p:strVal val="visible"/>
                                          </p:to>
                                        </p:set>
                                        <p:anim calcmode="lin" valueType="num" p14:bounceEnd="48000">
                                          <p:cBhvr additive="base">
                                            <p:cTn id="35" dur="1250" fill="hold"/>
                                            <p:tgtEl>
                                              <p:spTgt spid="9"/>
                                            </p:tgtEl>
                                            <p:attrNameLst>
                                              <p:attrName>ppt_x</p:attrName>
                                            </p:attrNameLst>
                                          </p:cBhvr>
                                          <p:tavLst>
                                            <p:tav tm="0">
                                              <p:val>
                                                <p:strVal val="#ppt_x"/>
                                              </p:val>
                                            </p:tav>
                                            <p:tav tm="100000">
                                              <p:val>
                                                <p:strVal val="#ppt_x"/>
                                              </p:val>
                                            </p:tav>
                                          </p:tavLst>
                                        </p:anim>
                                        <p:anim calcmode="lin" valueType="num" p14:bounceEnd="48000">
                                          <p:cBhvr additive="base">
                                            <p:cTn id="36" dur="125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accel="24000" fill="hold" grpId="0" nodeType="withEffect" p14:presetBounceEnd="48000">
                                      <p:stCondLst>
                                        <p:cond delay="1100"/>
                                      </p:stCondLst>
                                      <p:childTnLst>
                                        <p:set>
                                          <p:cBhvr>
                                            <p:cTn id="38" dur="1" fill="hold">
                                              <p:stCondLst>
                                                <p:cond delay="0"/>
                                              </p:stCondLst>
                                            </p:cTn>
                                            <p:tgtEl>
                                              <p:spTgt spid="10"/>
                                            </p:tgtEl>
                                            <p:attrNameLst>
                                              <p:attrName>style.visibility</p:attrName>
                                            </p:attrNameLst>
                                          </p:cBhvr>
                                          <p:to>
                                            <p:strVal val="visible"/>
                                          </p:to>
                                        </p:set>
                                        <p:anim calcmode="lin" valueType="num" p14:bounceEnd="48000">
                                          <p:cBhvr additive="base">
                                            <p:cTn id="39" dur="1250" fill="hold"/>
                                            <p:tgtEl>
                                              <p:spTgt spid="10"/>
                                            </p:tgtEl>
                                            <p:attrNameLst>
                                              <p:attrName>ppt_x</p:attrName>
                                            </p:attrNameLst>
                                          </p:cBhvr>
                                          <p:tavLst>
                                            <p:tav tm="0">
                                              <p:val>
                                                <p:strVal val="#ppt_x"/>
                                              </p:val>
                                            </p:tav>
                                            <p:tav tm="100000">
                                              <p:val>
                                                <p:strVal val="#ppt_x"/>
                                              </p:val>
                                            </p:tav>
                                          </p:tavLst>
                                        </p:anim>
                                        <p:anim calcmode="lin" valueType="num" p14:bounceEnd="48000">
                                          <p:cBhvr additive="base">
                                            <p:cTn id="40" dur="125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accel="24000" fill="hold" grpId="0" nodeType="withEffect" p14:presetBounceEnd="48000">
                                      <p:stCondLst>
                                        <p:cond delay="1400"/>
                                      </p:stCondLst>
                                      <p:childTnLst>
                                        <p:set>
                                          <p:cBhvr>
                                            <p:cTn id="42" dur="1" fill="hold">
                                              <p:stCondLst>
                                                <p:cond delay="0"/>
                                              </p:stCondLst>
                                            </p:cTn>
                                            <p:tgtEl>
                                              <p:spTgt spid="11"/>
                                            </p:tgtEl>
                                            <p:attrNameLst>
                                              <p:attrName>style.visibility</p:attrName>
                                            </p:attrNameLst>
                                          </p:cBhvr>
                                          <p:to>
                                            <p:strVal val="visible"/>
                                          </p:to>
                                        </p:set>
                                        <p:anim calcmode="lin" valueType="num" p14:bounceEnd="48000">
                                          <p:cBhvr additive="base">
                                            <p:cTn id="43" dur="125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44" dur="1250" fill="hold"/>
                                            <p:tgtEl>
                                              <p:spTgt spid="11"/>
                                            </p:tgtEl>
                                            <p:attrNameLst>
                                              <p:attrName>ppt_y</p:attrName>
                                            </p:attrNameLst>
                                          </p:cBhvr>
                                          <p:tavLst>
                                            <p:tav tm="0">
                                              <p:val>
                                                <p:strVal val="1+#ppt_h/2"/>
                                              </p:val>
                                            </p:tav>
                                            <p:tav tm="100000">
                                              <p:val>
                                                <p:strVal val="#ppt_y"/>
                                              </p:val>
                                            </p:tav>
                                          </p:tavLst>
                                        </p:anim>
                                      </p:childTnLst>
                                    </p:cTn>
                                  </p:par>
                                  <p:par>
                                    <p:cTn id="45" presetID="10" presetClass="entr" presetSubtype="0" fill="hold" nodeType="withEffect">
                                      <p:stCondLst>
                                        <p:cond delay="150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8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27" grpId="0" animBg="1"/>
          <p:bldP spid="29"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ppt_x"/>
                                              </p:val>
                                            </p:tav>
                                            <p:tav tm="100000">
                                              <p:val>
                                                <p:strVal val="#ppt_x"/>
                                              </p:val>
                                            </p:tav>
                                          </p:tavLst>
                                        </p:anim>
                                        <p:anim calcmode="lin" valueType="num">
                                          <p:cBhvr additive="base">
                                            <p:cTn id="8" dur="1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500" fill="hold"/>
                                            <p:tgtEl>
                                              <p:spTgt spid="19"/>
                                            </p:tgtEl>
                                            <p:attrNameLst>
                                              <p:attrName>ppt_x</p:attrName>
                                            </p:attrNameLst>
                                          </p:cBhvr>
                                          <p:tavLst>
                                            <p:tav tm="0">
                                              <p:val>
                                                <p:strVal val="#ppt_x"/>
                                              </p:val>
                                            </p:tav>
                                            <p:tav tm="100000">
                                              <p:val>
                                                <p:strVal val="#ppt_x"/>
                                              </p:val>
                                            </p:tav>
                                          </p:tavLst>
                                        </p:anim>
                                        <p:anim calcmode="lin" valueType="num">
                                          <p:cBhvr additive="base">
                                            <p:cTn id="12" dur="1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500" fill="hold"/>
                                            <p:tgtEl>
                                              <p:spTgt spid="27"/>
                                            </p:tgtEl>
                                            <p:attrNameLst>
                                              <p:attrName>ppt_x</p:attrName>
                                            </p:attrNameLst>
                                          </p:cBhvr>
                                          <p:tavLst>
                                            <p:tav tm="0">
                                              <p:val>
                                                <p:strVal val="0-#ppt_w/2"/>
                                              </p:val>
                                            </p:tav>
                                            <p:tav tm="100000">
                                              <p:val>
                                                <p:strVal val="#ppt_x"/>
                                              </p:val>
                                            </p:tav>
                                          </p:tavLst>
                                        </p:anim>
                                        <p:anim calcmode="lin" valueType="num">
                                          <p:cBhvr additive="base">
                                            <p:cTn id="16" dur="1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500" fill="hold"/>
                                            <p:tgtEl>
                                              <p:spTgt spid="29"/>
                                            </p:tgtEl>
                                            <p:attrNameLst>
                                              <p:attrName>ppt_x</p:attrName>
                                            </p:attrNameLst>
                                          </p:cBhvr>
                                          <p:tavLst>
                                            <p:tav tm="0">
                                              <p:val>
                                                <p:strVal val="1+#ppt_w/2"/>
                                              </p:val>
                                            </p:tav>
                                            <p:tav tm="100000">
                                              <p:val>
                                                <p:strVal val="#ppt_x"/>
                                              </p:val>
                                            </p:tav>
                                          </p:tavLst>
                                        </p:anim>
                                        <p:anim calcmode="lin" valueType="num">
                                          <p:cBhvr additive="base">
                                            <p:cTn id="20" dur="1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1+#ppt_w/2"/>
                                              </p:val>
                                            </p:tav>
                                            <p:tav tm="100000">
                                              <p:val>
                                                <p:strVal val="#ppt_x"/>
                                              </p:val>
                                            </p:tav>
                                          </p:tavLst>
                                        </p:anim>
                                        <p:anim calcmode="lin" valueType="num">
                                          <p:cBhvr additive="base">
                                            <p:cTn id="28" dur="1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4" accel="24000" fill="hold" grpId="0" nodeType="withEffect">
                                      <p:stCondLst>
                                        <p:cond delay="5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250" fill="hold"/>
                                            <p:tgtEl>
                                              <p:spTgt spid="8"/>
                                            </p:tgtEl>
                                            <p:attrNameLst>
                                              <p:attrName>ppt_x</p:attrName>
                                            </p:attrNameLst>
                                          </p:cBhvr>
                                          <p:tavLst>
                                            <p:tav tm="0">
                                              <p:val>
                                                <p:strVal val="#ppt_x"/>
                                              </p:val>
                                            </p:tav>
                                            <p:tav tm="100000">
                                              <p:val>
                                                <p:strVal val="#ppt_x"/>
                                              </p:val>
                                            </p:tav>
                                          </p:tavLst>
                                        </p:anim>
                                        <p:anim calcmode="lin" valueType="num">
                                          <p:cBhvr additive="base">
                                            <p:cTn id="32" dur="125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accel="24000" fill="hold" grpId="0" nodeType="withEffect">
                                      <p:stCondLst>
                                        <p:cond delay="8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1250" fill="hold"/>
                                            <p:tgtEl>
                                              <p:spTgt spid="9"/>
                                            </p:tgtEl>
                                            <p:attrNameLst>
                                              <p:attrName>ppt_x</p:attrName>
                                            </p:attrNameLst>
                                          </p:cBhvr>
                                          <p:tavLst>
                                            <p:tav tm="0">
                                              <p:val>
                                                <p:strVal val="#ppt_x"/>
                                              </p:val>
                                            </p:tav>
                                            <p:tav tm="100000">
                                              <p:val>
                                                <p:strVal val="#ppt_x"/>
                                              </p:val>
                                            </p:tav>
                                          </p:tavLst>
                                        </p:anim>
                                        <p:anim calcmode="lin" valueType="num">
                                          <p:cBhvr additive="base">
                                            <p:cTn id="36" dur="125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accel="24000" fill="hold" grpId="0" nodeType="withEffect">
                                      <p:stCondLst>
                                        <p:cond delay="11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250" fill="hold"/>
                                            <p:tgtEl>
                                              <p:spTgt spid="10"/>
                                            </p:tgtEl>
                                            <p:attrNameLst>
                                              <p:attrName>ppt_x</p:attrName>
                                            </p:attrNameLst>
                                          </p:cBhvr>
                                          <p:tavLst>
                                            <p:tav tm="0">
                                              <p:val>
                                                <p:strVal val="#ppt_x"/>
                                              </p:val>
                                            </p:tav>
                                            <p:tav tm="100000">
                                              <p:val>
                                                <p:strVal val="#ppt_x"/>
                                              </p:val>
                                            </p:tav>
                                          </p:tavLst>
                                        </p:anim>
                                        <p:anim calcmode="lin" valueType="num">
                                          <p:cBhvr additive="base">
                                            <p:cTn id="40" dur="125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accel="24000" fill="hold" grpId="0" nodeType="withEffect">
                                      <p:stCondLst>
                                        <p:cond delay="140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250" fill="hold"/>
                                            <p:tgtEl>
                                              <p:spTgt spid="11"/>
                                            </p:tgtEl>
                                            <p:attrNameLst>
                                              <p:attrName>ppt_x</p:attrName>
                                            </p:attrNameLst>
                                          </p:cBhvr>
                                          <p:tavLst>
                                            <p:tav tm="0">
                                              <p:val>
                                                <p:strVal val="#ppt_x"/>
                                              </p:val>
                                            </p:tav>
                                            <p:tav tm="100000">
                                              <p:val>
                                                <p:strVal val="#ppt_x"/>
                                              </p:val>
                                            </p:tav>
                                          </p:tavLst>
                                        </p:anim>
                                        <p:anim calcmode="lin" valueType="num">
                                          <p:cBhvr additive="base">
                                            <p:cTn id="44" dur="1250" fill="hold"/>
                                            <p:tgtEl>
                                              <p:spTgt spid="11"/>
                                            </p:tgtEl>
                                            <p:attrNameLst>
                                              <p:attrName>ppt_y</p:attrName>
                                            </p:attrNameLst>
                                          </p:cBhvr>
                                          <p:tavLst>
                                            <p:tav tm="0">
                                              <p:val>
                                                <p:strVal val="1+#ppt_h/2"/>
                                              </p:val>
                                            </p:tav>
                                            <p:tav tm="100000">
                                              <p:val>
                                                <p:strVal val="#ppt_y"/>
                                              </p:val>
                                            </p:tav>
                                          </p:tavLst>
                                        </p:anim>
                                      </p:childTnLst>
                                    </p:cTn>
                                  </p:par>
                                  <p:par>
                                    <p:cTn id="45" presetID="10" presetClass="entr" presetSubtype="0" fill="hold" nodeType="withEffect">
                                      <p:stCondLst>
                                        <p:cond delay="150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8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27" grpId="0" animBg="1"/>
          <p:bldP spid="29" grpId="0" animBg="1"/>
          <p:bldP spid="19"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TO (100%)">
    <p:spTree>
      <p:nvGrpSpPr>
        <p:cNvPr id="1" name=""/>
        <p:cNvGrpSpPr/>
        <p:nvPr/>
      </p:nvGrpSpPr>
      <p:grpSpPr>
        <a:xfrm>
          <a:off x="0" y="0"/>
          <a:ext cx="0" cy="0"/>
          <a:chOff x="0" y="0"/>
          <a:chExt cx="0" cy="0"/>
        </a:xfrm>
      </p:grpSpPr>
      <p:sp>
        <p:nvSpPr>
          <p:cNvPr id="8" name="Tijdelijke aanduiding voor afbeelding 12">
            <a:extLst>
              <a:ext uri="{FF2B5EF4-FFF2-40B4-BE49-F238E27FC236}">
                <a16:creationId xmlns:a16="http://schemas.microsoft.com/office/drawing/2014/main" id="{85DE66C5-9696-40F6-A729-1AE660D015A3}"/>
              </a:ext>
            </a:extLst>
          </p:cNvPr>
          <p:cNvSpPr>
            <a:spLocks noGrp="1"/>
          </p:cNvSpPr>
          <p:nvPr>
            <p:ph type="pic" sz="quarter" idx="14" hasCustomPrompt="1"/>
          </p:nvPr>
        </p:nvSpPr>
        <p:spPr>
          <a:xfrm>
            <a:off x="0" y="0"/>
            <a:ext cx="12192001" cy="6858000"/>
          </a:xfrm>
          <a:solidFill>
            <a:schemeClr val="bg1">
              <a:lumMod val="95000"/>
            </a:schemeClr>
          </a:solidFill>
        </p:spPr>
        <p:txBody>
          <a:bodyPr tIns="2520000"/>
          <a:lstStyle>
            <a:lvl1pPr marL="0" indent="0" algn="ctr">
              <a:spcBef>
                <a:spcPts val="0"/>
              </a:spcBef>
              <a:spcAft>
                <a:spcPts val="0"/>
              </a:spcAft>
              <a:buNone/>
              <a:defRPr sz="1050" b="1" baseline="0"/>
            </a:lvl1pPr>
          </a:lstStyle>
          <a:p>
            <a:r>
              <a:rPr lang="nl-NL"/>
              <a:t>Klik op onderstaand pictogram</a:t>
            </a:r>
            <a:br>
              <a:rPr lang="nl-NL"/>
            </a:br>
            <a:r>
              <a:rPr lang="nl-NL"/>
              <a:t>om een afbeelding in te voegen</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B167-C1D6-436A-A490-8AB5088C9050}"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29157" y="-885712"/>
            <a:ext cx="1733717"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FOTO (100%)</a:t>
            </a:r>
          </a:p>
        </p:txBody>
      </p:sp>
      <p:grpSp>
        <p:nvGrpSpPr>
          <p:cNvPr id="9" name="Instructie">
            <a:extLst>
              <a:ext uri="{FF2B5EF4-FFF2-40B4-BE49-F238E27FC236}">
                <a16:creationId xmlns:a16="http://schemas.microsoft.com/office/drawing/2014/main" id="{2D3A63D2-AF0E-4E4E-8786-9CF51EFA4929}"/>
              </a:ext>
            </a:extLst>
          </p:cNvPr>
          <p:cNvGrpSpPr/>
          <p:nvPr userDrawn="1"/>
        </p:nvGrpSpPr>
        <p:grpSpPr>
          <a:xfrm>
            <a:off x="12391601" y="0"/>
            <a:ext cx="3389661" cy="4934293"/>
            <a:chOff x="12391601" y="0"/>
            <a:chExt cx="3389661" cy="4934293"/>
          </a:xfrm>
        </p:grpSpPr>
        <p:grpSp>
          <p:nvGrpSpPr>
            <p:cNvPr id="10" name="Groep 9">
              <a:extLst>
                <a:ext uri="{FF2B5EF4-FFF2-40B4-BE49-F238E27FC236}">
                  <a16:creationId xmlns:a16="http://schemas.microsoft.com/office/drawing/2014/main" id="{A7485DEE-2192-42F5-B4B7-A823D6249D09}"/>
                </a:ext>
              </a:extLst>
            </p:cNvPr>
            <p:cNvGrpSpPr/>
            <p:nvPr userDrawn="1"/>
          </p:nvGrpSpPr>
          <p:grpSpPr>
            <a:xfrm>
              <a:off x="12757282" y="3250242"/>
              <a:ext cx="1499406" cy="678267"/>
              <a:chOff x="12757283" y="3120781"/>
              <a:chExt cx="1499406" cy="678267"/>
            </a:xfrm>
          </p:grpSpPr>
          <p:sp>
            <p:nvSpPr>
              <p:cNvPr id="37" name="Rechthoek 36">
                <a:extLst>
                  <a:ext uri="{FF2B5EF4-FFF2-40B4-BE49-F238E27FC236}">
                    <a16:creationId xmlns:a16="http://schemas.microsoft.com/office/drawing/2014/main" id="{6D585590-4B61-4956-89F1-E529C904486A}"/>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Rechthoek 37">
                <a:extLst>
                  <a:ext uri="{FF2B5EF4-FFF2-40B4-BE49-F238E27FC236}">
                    <a16:creationId xmlns:a16="http://schemas.microsoft.com/office/drawing/2014/main" id="{651C390B-57B2-4F47-B388-EE4CCB1CA549}"/>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39" name="Tekstvak 38">
                <a:extLst>
                  <a:ext uri="{FF2B5EF4-FFF2-40B4-BE49-F238E27FC236}">
                    <a16:creationId xmlns:a16="http://schemas.microsoft.com/office/drawing/2014/main" id="{A2922EB7-F5ED-4BB8-9ED1-8C6DA62CBF18}"/>
                  </a:ext>
                </a:extLst>
              </p:cNvPr>
              <p:cNvSpPr txBox="1"/>
              <p:nvPr userDrawn="1"/>
            </p:nvSpPr>
            <p:spPr>
              <a:xfrm>
                <a:off x="12997648" y="3159891"/>
                <a:ext cx="957818" cy="20313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Naar voorgrond</a:t>
                </a:r>
              </a:p>
            </p:txBody>
          </p:sp>
          <p:sp>
            <p:nvSpPr>
              <p:cNvPr id="40" name="Tekstvak 39">
                <a:extLst>
                  <a:ext uri="{FF2B5EF4-FFF2-40B4-BE49-F238E27FC236}">
                    <a16:creationId xmlns:a16="http://schemas.microsoft.com/office/drawing/2014/main" id="{372C6BDB-2960-44CE-90AC-714FE5F6BE65}"/>
                  </a:ext>
                </a:extLst>
              </p:cNvPr>
              <p:cNvSpPr txBox="1"/>
              <p:nvPr userDrawn="1"/>
            </p:nvSpPr>
            <p:spPr>
              <a:xfrm>
                <a:off x="12984219" y="3481017"/>
                <a:ext cx="1165564" cy="20313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Naar achtergrond</a:t>
                </a:r>
              </a:p>
            </p:txBody>
          </p:sp>
          <p:pic>
            <p:nvPicPr>
              <p:cNvPr id="41" name="Picture 3">
                <a:extLst>
                  <a:ext uri="{FF2B5EF4-FFF2-40B4-BE49-F238E27FC236}">
                    <a16:creationId xmlns:a16="http://schemas.microsoft.com/office/drawing/2014/main" id="{A5A03AF0-48D7-43FB-916B-B1FBBDFA55C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Gelijkbenige driehoek 41">
                <a:extLst>
                  <a:ext uri="{FF2B5EF4-FFF2-40B4-BE49-F238E27FC236}">
                    <a16:creationId xmlns:a16="http://schemas.microsoft.com/office/drawing/2014/main" id="{A08914F5-7473-481B-83DF-4AAF427A5AD2}"/>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43" name="Groep 42">
                <a:extLst>
                  <a:ext uri="{FF2B5EF4-FFF2-40B4-BE49-F238E27FC236}">
                    <a16:creationId xmlns:a16="http://schemas.microsoft.com/office/drawing/2014/main" id="{1A80C615-901E-41B3-9BB0-B936F4D981DE}"/>
                  </a:ext>
                </a:extLst>
              </p:cNvPr>
              <p:cNvGrpSpPr/>
              <p:nvPr userDrawn="1"/>
            </p:nvGrpSpPr>
            <p:grpSpPr>
              <a:xfrm>
                <a:off x="12822311" y="3178534"/>
                <a:ext cx="182309" cy="163794"/>
                <a:chOff x="12832541" y="3162395"/>
                <a:chExt cx="219532" cy="197236"/>
              </a:xfrm>
            </p:grpSpPr>
            <p:sp>
              <p:nvSpPr>
                <p:cNvPr id="48" name="Rechthoek 47">
                  <a:extLst>
                    <a:ext uri="{FF2B5EF4-FFF2-40B4-BE49-F238E27FC236}">
                      <a16:creationId xmlns:a16="http://schemas.microsoft.com/office/drawing/2014/main" id="{FB3F0841-3FEB-4D17-9CDE-AC48F8720234}"/>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Rechthoek 48">
                  <a:extLst>
                    <a:ext uri="{FF2B5EF4-FFF2-40B4-BE49-F238E27FC236}">
                      <a16:creationId xmlns:a16="http://schemas.microsoft.com/office/drawing/2014/main" id="{F43F7413-D757-44EA-BF2C-E7C4F651D2B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0" name="Rechthoek 49">
                  <a:extLst>
                    <a:ext uri="{FF2B5EF4-FFF2-40B4-BE49-F238E27FC236}">
                      <a16:creationId xmlns:a16="http://schemas.microsoft.com/office/drawing/2014/main" id="{602034CF-80CA-4818-9AE7-B3EA1BC35AC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44" name="Groep 43">
                <a:extLst>
                  <a:ext uri="{FF2B5EF4-FFF2-40B4-BE49-F238E27FC236}">
                    <a16:creationId xmlns:a16="http://schemas.microsoft.com/office/drawing/2014/main" id="{F08E763E-2CBE-4B5A-88A1-D748E303798F}"/>
                  </a:ext>
                </a:extLst>
              </p:cNvPr>
              <p:cNvGrpSpPr/>
              <p:nvPr userDrawn="1"/>
            </p:nvGrpSpPr>
            <p:grpSpPr>
              <a:xfrm>
                <a:off x="12822311" y="3480352"/>
                <a:ext cx="182309" cy="163794"/>
                <a:chOff x="12832541" y="3162395"/>
                <a:chExt cx="219532" cy="197236"/>
              </a:xfrm>
            </p:grpSpPr>
            <p:sp>
              <p:nvSpPr>
                <p:cNvPr id="45" name="Rechthoek 44">
                  <a:extLst>
                    <a:ext uri="{FF2B5EF4-FFF2-40B4-BE49-F238E27FC236}">
                      <a16:creationId xmlns:a16="http://schemas.microsoft.com/office/drawing/2014/main" id="{031FD590-F56F-4A94-B34A-85F2F775A61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Rechthoek 45">
                  <a:extLst>
                    <a:ext uri="{FF2B5EF4-FFF2-40B4-BE49-F238E27FC236}">
                      <a16:creationId xmlns:a16="http://schemas.microsoft.com/office/drawing/2014/main" id="{FC5A1C89-CEA1-4AB2-ADEC-045CE14DF9A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Rechthoek 46">
                  <a:extLst>
                    <a:ext uri="{FF2B5EF4-FFF2-40B4-BE49-F238E27FC236}">
                      <a16:creationId xmlns:a16="http://schemas.microsoft.com/office/drawing/2014/main" id="{C16311A8-5A92-4BBE-92AF-3B0B73CEDC3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11" name="Meer informatie">
              <a:extLst>
                <a:ext uri="{FF2B5EF4-FFF2-40B4-BE49-F238E27FC236}">
                  <a16:creationId xmlns:a16="http://schemas.microsoft.com/office/drawing/2014/main" id="{AAB8EEEB-3B32-4F95-A5CF-288089D1D336}"/>
                </a:ext>
              </a:extLst>
            </p:cNvPr>
            <p:cNvGrpSpPr/>
            <p:nvPr userDrawn="1"/>
          </p:nvGrpSpPr>
          <p:grpSpPr>
            <a:xfrm>
              <a:off x="12396764" y="4151020"/>
              <a:ext cx="3178515" cy="783273"/>
              <a:chOff x="-3741486" y="3386444"/>
              <a:chExt cx="3178515" cy="783273"/>
            </a:xfrm>
          </p:grpSpPr>
          <p:sp>
            <p:nvSpPr>
              <p:cNvPr id="34" name="Freeform 101">
                <a:extLst>
                  <a:ext uri="{FF2B5EF4-FFF2-40B4-BE49-F238E27FC236}">
                    <a16:creationId xmlns:a16="http://schemas.microsoft.com/office/drawing/2014/main" id="{38D62A77-18CB-48DE-85ED-63AE4F5E7102}"/>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35" name="Rechthoek 34">
                <a:extLst>
                  <a:ext uri="{FF2B5EF4-FFF2-40B4-BE49-F238E27FC236}">
                    <a16:creationId xmlns:a16="http://schemas.microsoft.com/office/drawing/2014/main" id="{F38D622C-6AD3-4ADF-90D9-D95634FEA620}"/>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36" name="Rechte verbindingslijn 35">
                <a:extLst>
                  <a:ext uri="{FF2B5EF4-FFF2-40B4-BE49-F238E27FC236}">
                    <a16:creationId xmlns:a16="http://schemas.microsoft.com/office/drawing/2014/main" id="{5BDF2372-6825-4F7E-88BF-044104490856}"/>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2" name="Rechthoek 11">
              <a:extLst>
                <a:ext uri="{FF2B5EF4-FFF2-40B4-BE49-F238E27FC236}">
                  <a16:creationId xmlns:a16="http://schemas.microsoft.com/office/drawing/2014/main" id="{08FEBC49-106E-4E08-B0A6-E4E804C996FE}"/>
                </a:ext>
              </a:extLst>
            </p:cNvPr>
            <p:cNvSpPr/>
            <p:nvPr userDrawn="1"/>
          </p:nvSpPr>
          <p:spPr>
            <a:xfrm>
              <a:off x="12397262" y="0"/>
              <a:ext cx="3384000"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Afbeelding invoegen/veranderen</a:t>
              </a:r>
            </a:p>
          </p:txBody>
        </p:sp>
        <p:sp>
          <p:nvSpPr>
            <p:cNvPr id="13" name="Ovaal 12">
              <a:extLst>
                <a:ext uri="{FF2B5EF4-FFF2-40B4-BE49-F238E27FC236}">
                  <a16:creationId xmlns:a16="http://schemas.microsoft.com/office/drawing/2014/main" id="{CDF2793F-4105-4F8A-99BF-3E6295B3DF7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4" name="Rechte verbindingslijn 13">
              <a:extLst>
                <a:ext uri="{FF2B5EF4-FFF2-40B4-BE49-F238E27FC236}">
                  <a16:creationId xmlns:a16="http://schemas.microsoft.com/office/drawing/2014/main" id="{F64888AE-B626-4DA4-8695-1FC458D9A811}"/>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 name="Rechte verbindingslijn 14">
              <a:extLst>
                <a:ext uri="{FF2B5EF4-FFF2-40B4-BE49-F238E27FC236}">
                  <a16:creationId xmlns:a16="http://schemas.microsoft.com/office/drawing/2014/main" id="{A218BE6A-3E07-48F2-BE37-45E5C6760D7A}"/>
                </a:ext>
              </a:extLst>
            </p:cNvPr>
            <p:cNvCxnSpPr>
              <a:cxnSpLocks/>
            </p:cNvCxnSpPr>
            <p:nvPr userDrawn="1"/>
          </p:nvCxnSpPr>
          <p:spPr>
            <a:xfrm>
              <a:off x="12397261" y="1728059"/>
              <a:ext cx="3178017" cy="0"/>
            </a:xfrm>
            <a:prstGeom prst="line">
              <a:avLst/>
            </a:prstGeom>
            <a:noFill/>
            <a:ln w="3175" cap="flat" cmpd="sng" algn="ctr">
              <a:solidFill>
                <a:schemeClr val="accent1"/>
              </a:solidFill>
              <a:prstDash val="solid"/>
            </a:ln>
            <a:effectLst/>
          </p:spPr>
        </p:cxnSp>
        <p:sp>
          <p:nvSpPr>
            <p:cNvPr id="16" name="Rechthoek 15">
              <a:extLst>
                <a:ext uri="{FF2B5EF4-FFF2-40B4-BE49-F238E27FC236}">
                  <a16:creationId xmlns:a16="http://schemas.microsoft.com/office/drawing/2014/main" id="{FE51C59A-2167-43BC-9457-57FAFEC851B9}"/>
                </a:ext>
              </a:extLst>
            </p:cNvPr>
            <p:cNvSpPr/>
            <p:nvPr userDrawn="1"/>
          </p:nvSpPr>
          <p:spPr>
            <a:xfrm>
              <a:off x="12757282" y="432552"/>
              <a:ext cx="2817995" cy="7386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nieuwe afbeelding in te voegen.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17" name="Rechte verbindingslijn 16">
              <a:extLst>
                <a:ext uri="{FF2B5EF4-FFF2-40B4-BE49-F238E27FC236}">
                  <a16:creationId xmlns:a16="http://schemas.microsoft.com/office/drawing/2014/main" id="{64F6AF30-6305-4FA4-B413-4525ED4D627D}"/>
                </a:ext>
              </a:extLst>
            </p:cNvPr>
            <p:cNvCxnSpPr>
              <a:cxnSpLocks/>
            </p:cNvCxnSpPr>
            <p:nvPr userDrawn="1"/>
          </p:nvCxnSpPr>
          <p:spPr>
            <a:xfrm>
              <a:off x="12397261" y="4033137"/>
              <a:ext cx="3178017" cy="0"/>
            </a:xfrm>
            <a:prstGeom prst="line">
              <a:avLst/>
            </a:prstGeom>
            <a:noFill/>
            <a:ln w="3175" cap="flat" cmpd="sng" algn="ctr">
              <a:solidFill>
                <a:schemeClr val="accent1"/>
              </a:solidFill>
              <a:prstDash val="solid"/>
            </a:ln>
            <a:effectLst/>
          </p:spPr>
        </p:cxnSp>
        <p:sp>
          <p:nvSpPr>
            <p:cNvPr id="18" name="Ovaal 17">
              <a:extLst>
                <a:ext uri="{FF2B5EF4-FFF2-40B4-BE49-F238E27FC236}">
                  <a16:creationId xmlns:a16="http://schemas.microsoft.com/office/drawing/2014/main" id="{7B753F06-C3A6-4EF1-8B6A-C17D82B54322}"/>
                </a:ext>
              </a:extLst>
            </p:cNvPr>
            <p:cNvSpPr/>
            <p:nvPr userDrawn="1"/>
          </p:nvSpPr>
          <p:spPr>
            <a:xfrm>
              <a:off x="12391601" y="185652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19" name="Rechthoek 18">
              <a:extLst>
                <a:ext uri="{FF2B5EF4-FFF2-40B4-BE49-F238E27FC236}">
                  <a16:creationId xmlns:a16="http://schemas.microsoft.com/office/drawing/2014/main" id="{C1D37769-315A-420D-B75E-E457235F7C79}"/>
                </a:ext>
              </a:extLst>
            </p:cNvPr>
            <p:cNvSpPr/>
            <p:nvPr userDrawn="1"/>
          </p:nvSpPr>
          <p:spPr>
            <a:xfrm>
              <a:off x="12757282" y="1922587"/>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20" name="Groep 19">
              <a:extLst>
                <a:ext uri="{FF2B5EF4-FFF2-40B4-BE49-F238E27FC236}">
                  <a16:creationId xmlns:a16="http://schemas.microsoft.com/office/drawing/2014/main" id="{78A40BB4-43E0-4AB1-8247-AD90236BF582}"/>
                </a:ext>
              </a:extLst>
            </p:cNvPr>
            <p:cNvGrpSpPr/>
            <p:nvPr userDrawn="1"/>
          </p:nvGrpSpPr>
          <p:grpSpPr>
            <a:xfrm>
              <a:off x="12757282" y="1291752"/>
              <a:ext cx="294789" cy="318834"/>
              <a:chOff x="14466489" y="1001522"/>
              <a:chExt cx="290627" cy="314333"/>
            </a:xfrm>
          </p:grpSpPr>
          <p:sp>
            <p:nvSpPr>
              <p:cNvPr id="28" name="Rechthoek 27">
                <a:extLst>
                  <a:ext uri="{FF2B5EF4-FFF2-40B4-BE49-F238E27FC236}">
                    <a16:creationId xmlns:a16="http://schemas.microsoft.com/office/drawing/2014/main" id="{F3AE8FC8-141B-48FF-8EF0-9D63B03C2D83}"/>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Ovaal 28">
                <a:extLst>
                  <a:ext uri="{FF2B5EF4-FFF2-40B4-BE49-F238E27FC236}">
                    <a16:creationId xmlns:a16="http://schemas.microsoft.com/office/drawing/2014/main" id="{69CBEFED-33E1-4AFE-86FC-6DF3573F551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30" name="Vrije vorm: vorm 29">
                <a:extLst>
                  <a:ext uri="{FF2B5EF4-FFF2-40B4-BE49-F238E27FC236}">
                    <a16:creationId xmlns:a16="http://schemas.microsoft.com/office/drawing/2014/main" id="{BA3BEB4C-5F84-4BDA-B9A7-ECFF71C57F8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31" name="Rechthoek: afgeronde hoeken 30">
                <a:extLst>
                  <a:ext uri="{FF2B5EF4-FFF2-40B4-BE49-F238E27FC236}">
                    <a16:creationId xmlns:a16="http://schemas.microsoft.com/office/drawing/2014/main" id="{DA08B234-F1BF-44D4-B1D0-3EA9F8ECB08E}"/>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2" name="Rechte verbindingslijn 31">
                <a:extLst>
                  <a:ext uri="{FF2B5EF4-FFF2-40B4-BE49-F238E27FC236}">
                    <a16:creationId xmlns:a16="http://schemas.microsoft.com/office/drawing/2014/main" id="{23C52ADF-361E-41E3-BE0C-642E54F1A26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3" name="Rechte verbindingslijn 32">
                <a:extLst>
                  <a:ext uri="{FF2B5EF4-FFF2-40B4-BE49-F238E27FC236}">
                    <a16:creationId xmlns:a16="http://schemas.microsoft.com/office/drawing/2014/main" id="{B976EEAE-7E00-4B59-9397-75143CB8D93D}"/>
                  </a:ext>
                </a:extLst>
              </p:cNvPr>
              <p:cNvCxnSpPr>
                <a:cxnSpLocks/>
                <a:stCxn id="3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1" name="Ovaal 20">
              <a:extLst>
                <a:ext uri="{FF2B5EF4-FFF2-40B4-BE49-F238E27FC236}">
                  <a16:creationId xmlns:a16="http://schemas.microsoft.com/office/drawing/2014/main" id="{5DC7C133-FF47-429F-ADCE-E28AF83BD527}"/>
                </a:ext>
              </a:extLst>
            </p:cNvPr>
            <p:cNvSpPr/>
            <p:nvPr userDrawn="1"/>
          </p:nvSpPr>
          <p:spPr>
            <a:xfrm>
              <a:off x="12391601" y="2768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22" name="Rechthoek 21">
              <a:extLst>
                <a:ext uri="{FF2B5EF4-FFF2-40B4-BE49-F238E27FC236}">
                  <a16:creationId xmlns:a16="http://schemas.microsoft.com/office/drawing/2014/main" id="{0A0FA6EF-1710-488B-85AB-7DAFD54EB548}"/>
                </a:ext>
              </a:extLst>
            </p:cNvPr>
            <p:cNvSpPr/>
            <p:nvPr userDrawn="1"/>
          </p:nvSpPr>
          <p:spPr>
            <a:xfrm>
              <a:off x="12757283" y="2834141"/>
              <a:ext cx="2817996" cy="31661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Klik met de rechter muisknop op de afbeelding en kies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´Naar achtergrond´</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23" name="Rechte verbindingslijn 22">
              <a:extLst>
                <a:ext uri="{FF2B5EF4-FFF2-40B4-BE49-F238E27FC236}">
                  <a16:creationId xmlns:a16="http://schemas.microsoft.com/office/drawing/2014/main" id="{97042308-9E60-46BA-8F2A-DF55D4E68527}"/>
                </a:ext>
              </a:extLst>
            </p:cNvPr>
            <p:cNvCxnSpPr>
              <a:cxnSpLocks/>
            </p:cNvCxnSpPr>
            <p:nvPr userDrawn="1"/>
          </p:nvCxnSpPr>
          <p:spPr>
            <a:xfrm>
              <a:off x="12397261" y="2649915"/>
              <a:ext cx="3178017" cy="0"/>
            </a:xfrm>
            <a:prstGeom prst="line">
              <a:avLst/>
            </a:prstGeom>
            <a:noFill/>
            <a:ln w="3175" cap="flat" cmpd="sng" algn="ctr">
              <a:solidFill>
                <a:schemeClr val="accent1"/>
              </a:solidFill>
              <a:prstDash val="solid"/>
            </a:ln>
            <a:effectLst/>
          </p:spPr>
        </p:cxnSp>
        <p:grpSp>
          <p:nvGrpSpPr>
            <p:cNvPr id="24" name="Groep 23">
              <a:extLst>
                <a:ext uri="{FF2B5EF4-FFF2-40B4-BE49-F238E27FC236}">
                  <a16:creationId xmlns:a16="http://schemas.microsoft.com/office/drawing/2014/main" id="{CE3105CD-6B4E-48A0-885E-D456B3A2D0BC}"/>
                </a:ext>
              </a:extLst>
            </p:cNvPr>
            <p:cNvGrpSpPr/>
            <p:nvPr userDrawn="1"/>
          </p:nvGrpSpPr>
          <p:grpSpPr>
            <a:xfrm>
              <a:off x="12757282" y="2296644"/>
              <a:ext cx="825500" cy="209550"/>
              <a:chOff x="13504624" y="2444818"/>
              <a:chExt cx="825500" cy="209550"/>
            </a:xfrm>
          </p:grpSpPr>
          <p:sp>
            <p:nvSpPr>
              <p:cNvPr id="25" name="Rechthoek 24">
                <a:extLst>
                  <a:ext uri="{FF2B5EF4-FFF2-40B4-BE49-F238E27FC236}">
                    <a16:creationId xmlns:a16="http://schemas.microsoft.com/office/drawing/2014/main" id="{1D594764-0E2B-4928-BBBC-00D2B2A053A0}"/>
                  </a:ext>
                </a:extLst>
              </p:cNvPr>
              <p:cNvSpPr/>
              <p:nvPr userDrawn="1"/>
            </p:nvSpPr>
            <p:spPr>
              <a:xfrm>
                <a:off x="13504624" y="2444818"/>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26" name="Rechte verbindingslijn 25">
                <a:extLst>
                  <a:ext uri="{FF2B5EF4-FFF2-40B4-BE49-F238E27FC236}">
                    <a16:creationId xmlns:a16="http://schemas.microsoft.com/office/drawing/2014/main" id="{BDD584E0-16E8-4E6D-A6C7-146139C95D92}"/>
                  </a:ext>
                </a:extLst>
              </p:cNvPr>
              <p:cNvCxnSpPr/>
              <p:nvPr userDrawn="1"/>
            </p:nvCxnSpPr>
            <p:spPr>
              <a:xfrm>
                <a:off x="14155269" y="2477218"/>
                <a:ext cx="0" cy="142717"/>
              </a:xfrm>
              <a:prstGeom prst="line">
                <a:avLst/>
              </a:prstGeom>
              <a:noFill/>
              <a:ln w="3175" cap="flat" cmpd="sng" algn="ctr">
                <a:solidFill>
                  <a:srgbClr val="44546A"/>
                </a:solidFill>
                <a:prstDash val="solid"/>
              </a:ln>
              <a:effectLst/>
            </p:spPr>
          </p:cxnSp>
          <p:sp>
            <p:nvSpPr>
              <p:cNvPr id="27" name="Gelijkbenige driehoek 26">
                <a:extLst>
                  <a:ext uri="{FF2B5EF4-FFF2-40B4-BE49-F238E27FC236}">
                    <a16:creationId xmlns:a16="http://schemas.microsoft.com/office/drawing/2014/main" id="{0A280435-9A49-49D9-90D6-7434805A16C0}"/>
                  </a:ext>
                </a:extLst>
              </p:cNvPr>
              <p:cNvSpPr/>
              <p:nvPr userDrawn="1"/>
            </p:nvSpPr>
            <p:spPr>
              <a:xfrm rot="10800000">
                <a:off x="14196089" y="2528872"/>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sp>
        <p:nvSpPr>
          <p:cNvPr id="51" name="Tijdelijke aanduiding voor tekst 27">
            <a:extLst>
              <a:ext uri="{FF2B5EF4-FFF2-40B4-BE49-F238E27FC236}">
                <a16:creationId xmlns:a16="http://schemas.microsoft.com/office/drawing/2014/main" id="{07D4971E-CC44-4BDE-AB60-16EED88BFE41}"/>
              </a:ext>
            </a:extLst>
          </p:cNvPr>
          <p:cNvSpPr>
            <a:spLocks noGrp="1"/>
          </p:cNvSpPr>
          <p:nvPr>
            <p:ph type="body" sz="quarter" idx="13"/>
          </p:nvPr>
        </p:nvSpPr>
        <p:spPr>
          <a:xfrm>
            <a:off x="457630" y="-9330"/>
            <a:ext cx="5544045" cy="1314904"/>
          </a:xfrm>
          <a:prstGeom prst="parallelogram">
            <a:avLst>
              <a:gd name="adj" fmla="val 18078"/>
            </a:avLst>
          </a:prstGeom>
          <a:solidFill>
            <a:schemeClr val="bg1"/>
          </a:solidFill>
        </p:spPr>
        <p:txBody>
          <a:bodyPr/>
          <a:lstStyle>
            <a:lvl1pPr marL="0" indent="0">
              <a:buNone/>
              <a:defRPr>
                <a:solidFill>
                  <a:schemeClr val="tx1">
                    <a:alpha val="0"/>
                  </a:schemeClr>
                </a:solidFill>
              </a:defRPr>
            </a:lvl1pPr>
          </a:lstStyle>
          <a:p>
            <a:pPr lvl="0"/>
            <a:r>
              <a:rPr lang="nl-NL"/>
              <a:t>Klikken om de tekststijl van het model te bewerken</a:t>
            </a:r>
          </a:p>
        </p:txBody>
      </p:sp>
      <p:sp>
        <p:nvSpPr>
          <p:cNvPr id="55" name="Tijdelijke aanduiding voor tekst 54">
            <a:extLst>
              <a:ext uri="{FF2B5EF4-FFF2-40B4-BE49-F238E27FC236}">
                <a16:creationId xmlns:a16="http://schemas.microsoft.com/office/drawing/2014/main" id="{860EC4FA-363E-405A-94DA-69A4EF52B700}"/>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56" name="Titel 1">
            <a:extLst>
              <a:ext uri="{FF2B5EF4-FFF2-40B4-BE49-F238E27FC236}">
                <a16:creationId xmlns:a16="http://schemas.microsoft.com/office/drawing/2014/main" id="{B3A0472B-4B72-4E28-ABF5-88F41F389D55}"/>
              </a:ext>
            </a:extLst>
          </p:cNvPr>
          <p:cNvSpPr>
            <a:spLocks noGrp="1"/>
          </p:cNvSpPr>
          <p:nvPr>
            <p:ph type="title" hasCustomPrompt="1"/>
          </p:nvPr>
        </p:nvSpPr>
        <p:spPr>
          <a:xfrm>
            <a:off x="793750" y="707704"/>
            <a:ext cx="4806949" cy="661508"/>
          </a:xfrm>
        </p:spPr>
        <p:txBody>
          <a:bodyPr/>
          <a:lstStyle>
            <a:lvl1pPr>
              <a:defRPr/>
            </a:lvl1pPr>
          </a:lstStyle>
          <a:p>
            <a:r>
              <a:rPr lang="nl-NL" noProof="0"/>
              <a:t>Plaats hier je titel</a:t>
            </a:r>
            <a:endParaRPr lang="nl-NL"/>
          </a:p>
        </p:txBody>
      </p:sp>
      <p:grpSp>
        <p:nvGrpSpPr>
          <p:cNvPr id="53" name="Instructie">
            <a:extLst>
              <a:ext uri="{FF2B5EF4-FFF2-40B4-BE49-F238E27FC236}">
                <a16:creationId xmlns:a16="http://schemas.microsoft.com/office/drawing/2014/main" id="{5E99685C-6713-4930-8A6B-26C936DF92DE}"/>
              </a:ext>
            </a:extLst>
          </p:cNvPr>
          <p:cNvGrpSpPr/>
          <p:nvPr userDrawn="1"/>
        </p:nvGrpSpPr>
        <p:grpSpPr>
          <a:xfrm>
            <a:off x="-3437547" y="1434"/>
            <a:ext cx="3201327" cy="4549205"/>
            <a:chOff x="-3437547" y="1434"/>
            <a:chExt cx="3201327" cy="4549205"/>
          </a:xfrm>
        </p:grpSpPr>
        <p:cxnSp>
          <p:nvCxnSpPr>
            <p:cNvPr id="54" name="Rechte verbindingslijn 53">
              <a:extLst>
                <a:ext uri="{FF2B5EF4-FFF2-40B4-BE49-F238E27FC236}">
                  <a16:creationId xmlns:a16="http://schemas.microsoft.com/office/drawing/2014/main" id="{DFE01B29-D832-4FF6-9379-3B65A5AB8069}"/>
                </a:ext>
              </a:extLst>
            </p:cNvPr>
            <p:cNvCxnSpPr>
              <a:cxnSpLocks/>
            </p:cNvCxnSpPr>
            <p:nvPr userDrawn="1"/>
          </p:nvCxnSpPr>
          <p:spPr>
            <a:xfrm>
              <a:off x="-3419346" y="3631770"/>
              <a:ext cx="3176013" cy="0"/>
            </a:xfrm>
            <a:prstGeom prst="line">
              <a:avLst/>
            </a:prstGeom>
            <a:noFill/>
            <a:ln w="3175" cap="flat" cmpd="sng" algn="ctr">
              <a:solidFill>
                <a:schemeClr val="accent1"/>
              </a:solidFill>
              <a:prstDash val="solid"/>
            </a:ln>
            <a:effectLst/>
          </p:spPr>
        </p:cxnSp>
        <p:sp>
          <p:nvSpPr>
            <p:cNvPr id="58" name="Rechthoek 57">
              <a:extLst>
                <a:ext uri="{FF2B5EF4-FFF2-40B4-BE49-F238E27FC236}">
                  <a16:creationId xmlns:a16="http://schemas.microsoft.com/office/drawing/2014/main" id="{16F09964-A20F-4711-A063-7E5F478BED20}"/>
                </a:ext>
              </a:extLst>
            </p:cNvPr>
            <p:cNvSpPr/>
            <p:nvPr userDrawn="1"/>
          </p:nvSpPr>
          <p:spPr>
            <a:xfrm>
              <a:off x="-3068560" y="322597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rgbClr val="C3D200"/>
                </a:buClr>
                <a:buSzTx/>
                <a:buFont typeface="+mj-lt"/>
                <a:buAutoNum type="arabicPeriod"/>
                <a:tabLst/>
                <a:defRPr/>
              </a:pPr>
              <a:r>
                <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rPr>
                <a:t>Numerieke </a:t>
              </a: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grpSp>
          <p:nvGrpSpPr>
            <p:cNvPr id="59" name="Meer informatie">
              <a:extLst>
                <a:ext uri="{FF2B5EF4-FFF2-40B4-BE49-F238E27FC236}">
                  <a16:creationId xmlns:a16="http://schemas.microsoft.com/office/drawing/2014/main" id="{5CF97065-E3B0-4F9F-8633-137916987A84}"/>
                </a:ext>
              </a:extLst>
            </p:cNvPr>
            <p:cNvGrpSpPr/>
            <p:nvPr userDrawn="1"/>
          </p:nvGrpSpPr>
          <p:grpSpPr>
            <a:xfrm>
              <a:off x="-3421298" y="3754977"/>
              <a:ext cx="3178515" cy="795662"/>
              <a:chOff x="-3741486" y="1935764"/>
              <a:chExt cx="3178515" cy="795662"/>
            </a:xfrm>
          </p:grpSpPr>
          <p:sp>
            <p:nvSpPr>
              <p:cNvPr id="126" name="Freeform 101">
                <a:extLst>
                  <a:ext uri="{FF2B5EF4-FFF2-40B4-BE49-F238E27FC236}">
                    <a16:creationId xmlns:a16="http://schemas.microsoft.com/office/drawing/2014/main" id="{9958C07D-96CB-45A1-9F7D-552969F84084}"/>
                  </a:ext>
                </a:extLst>
              </p:cNvPr>
              <p:cNvSpPr>
                <a:spLocks noEditPoints="1"/>
              </p:cNvSpPr>
              <p:nvPr/>
            </p:nvSpPr>
            <p:spPr bwMode="auto">
              <a:xfrm>
                <a:off x="-3741486" y="193576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27" name="Rechthoek 126">
                <a:extLst>
                  <a:ext uri="{FF2B5EF4-FFF2-40B4-BE49-F238E27FC236}">
                    <a16:creationId xmlns:a16="http://schemas.microsoft.com/office/drawing/2014/main" id="{25833F23-91C0-4D65-B3CA-483C387F7F74}"/>
                  </a:ext>
                </a:extLst>
              </p:cNvPr>
              <p:cNvSpPr/>
              <p:nvPr userDrawn="1"/>
            </p:nvSpPr>
            <p:spPr>
              <a:xfrm>
                <a:off x="-3380966" y="200779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28" name="Rechte verbindingslijn 127">
                <a:extLst>
                  <a:ext uri="{FF2B5EF4-FFF2-40B4-BE49-F238E27FC236}">
                    <a16:creationId xmlns:a16="http://schemas.microsoft.com/office/drawing/2014/main" id="{03FB2706-CE5D-43E9-88D4-95DFB1AD2186}"/>
                  </a:ext>
                </a:extLst>
              </p:cNvPr>
              <p:cNvCxnSpPr>
                <a:cxnSpLocks/>
              </p:cNvCxnSpPr>
              <p:nvPr userDrawn="1"/>
            </p:nvCxnSpPr>
            <p:spPr>
              <a:xfrm>
                <a:off x="-3740987" y="2731426"/>
                <a:ext cx="3178016" cy="0"/>
              </a:xfrm>
              <a:prstGeom prst="line">
                <a:avLst/>
              </a:prstGeom>
              <a:noFill/>
              <a:ln w="3175" cap="flat" cmpd="sng" algn="ctr">
                <a:solidFill>
                  <a:schemeClr val="accent1"/>
                </a:solidFill>
                <a:prstDash val="solid"/>
              </a:ln>
              <a:effectLst/>
            </p:spPr>
          </p:cxnSp>
        </p:grpSp>
        <p:sp>
          <p:nvSpPr>
            <p:cNvPr id="60" name="Rechthoek 59">
              <a:extLst>
                <a:ext uri="{FF2B5EF4-FFF2-40B4-BE49-F238E27FC236}">
                  <a16:creationId xmlns:a16="http://schemas.microsoft.com/office/drawing/2014/main" id="{F7817509-55C5-498D-9B03-C78EBFA52B9F}"/>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Hoe werken tekstniveaus?</a:t>
              </a:r>
            </a:p>
          </p:txBody>
        </p:sp>
        <p:sp>
          <p:nvSpPr>
            <p:cNvPr id="61" name="Ovaal 60">
              <a:extLst>
                <a:ext uri="{FF2B5EF4-FFF2-40B4-BE49-F238E27FC236}">
                  <a16:creationId xmlns:a16="http://schemas.microsoft.com/office/drawing/2014/main" id="{09D04B81-17F5-457E-BBA0-12D73C217224}"/>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62" name="Rechte verbindingslijn 61">
              <a:extLst>
                <a:ext uri="{FF2B5EF4-FFF2-40B4-BE49-F238E27FC236}">
                  <a16:creationId xmlns:a16="http://schemas.microsoft.com/office/drawing/2014/main" id="{2B8C7163-491D-4115-A34C-95332683B9F3}"/>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63" name="Groep 62">
              <a:extLst>
                <a:ext uri="{FF2B5EF4-FFF2-40B4-BE49-F238E27FC236}">
                  <a16:creationId xmlns:a16="http://schemas.microsoft.com/office/drawing/2014/main" id="{4C1E6C21-7ED7-4ED0-AEBF-32A558E5C0BF}"/>
                </a:ext>
              </a:extLst>
            </p:cNvPr>
            <p:cNvGrpSpPr/>
            <p:nvPr userDrawn="1"/>
          </p:nvGrpSpPr>
          <p:grpSpPr>
            <a:xfrm>
              <a:off x="-3437547" y="349413"/>
              <a:ext cx="2933825" cy="558875"/>
              <a:chOff x="-3419346" y="368233"/>
              <a:chExt cx="3904920" cy="743862"/>
            </a:xfrm>
          </p:grpSpPr>
          <p:sp>
            <p:nvSpPr>
              <p:cNvPr id="74" name="Rechthoek 73">
                <a:extLst>
                  <a:ext uri="{FF2B5EF4-FFF2-40B4-BE49-F238E27FC236}">
                    <a16:creationId xmlns:a16="http://schemas.microsoft.com/office/drawing/2014/main" id="{DEF8907C-2DC7-40A0-BBC0-9C29198F0DE1}"/>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75" name="Rechte verbindingslijn 74">
                <a:extLst>
                  <a:ext uri="{FF2B5EF4-FFF2-40B4-BE49-F238E27FC236}">
                    <a16:creationId xmlns:a16="http://schemas.microsoft.com/office/drawing/2014/main" id="{3096BFFC-3266-47F7-A5AD-D578DFC311F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4B190A58-B5DD-44A8-9C29-B9E032457D0D}"/>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7" name="Rechthoek 76">
                <a:extLst>
                  <a:ext uri="{FF2B5EF4-FFF2-40B4-BE49-F238E27FC236}">
                    <a16:creationId xmlns:a16="http://schemas.microsoft.com/office/drawing/2014/main" id="{00EAEE25-CBA9-4D54-A9C5-B98258F091F3}"/>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78" name="Groep 77">
                <a:extLst>
                  <a:ext uri="{FF2B5EF4-FFF2-40B4-BE49-F238E27FC236}">
                    <a16:creationId xmlns:a16="http://schemas.microsoft.com/office/drawing/2014/main" id="{FBE739C7-01E4-4D95-AF10-6B5D8085D5F9}"/>
                  </a:ext>
                </a:extLst>
              </p:cNvPr>
              <p:cNvGrpSpPr/>
              <p:nvPr userDrawn="1"/>
            </p:nvGrpSpPr>
            <p:grpSpPr>
              <a:xfrm>
                <a:off x="-3002834" y="720303"/>
                <a:ext cx="182598" cy="143759"/>
                <a:chOff x="-3310843" y="700986"/>
                <a:chExt cx="182598" cy="143759"/>
              </a:xfrm>
            </p:grpSpPr>
            <p:grpSp>
              <p:nvGrpSpPr>
                <p:cNvPr id="117" name="Groep 116">
                  <a:extLst>
                    <a:ext uri="{FF2B5EF4-FFF2-40B4-BE49-F238E27FC236}">
                      <a16:creationId xmlns:a16="http://schemas.microsoft.com/office/drawing/2014/main" id="{4FF4932D-8809-480A-A5C6-58A2395674FD}"/>
                    </a:ext>
                  </a:extLst>
                </p:cNvPr>
                <p:cNvGrpSpPr/>
                <p:nvPr userDrawn="1"/>
              </p:nvGrpSpPr>
              <p:grpSpPr>
                <a:xfrm>
                  <a:off x="-3310843" y="700986"/>
                  <a:ext cx="182598" cy="143759"/>
                  <a:chOff x="-3310843" y="700986"/>
                  <a:chExt cx="182598" cy="143759"/>
                </a:xfrm>
              </p:grpSpPr>
              <p:cxnSp>
                <p:nvCxnSpPr>
                  <p:cNvPr id="121" name="Rechte verbindingslijn 120">
                    <a:extLst>
                      <a:ext uri="{FF2B5EF4-FFF2-40B4-BE49-F238E27FC236}">
                        <a16:creationId xmlns:a16="http://schemas.microsoft.com/office/drawing/2014/main" id="{AF351A8F-D084-4C3E-B6DA-6127102E705D}"/>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22" name="Rechte verbindingslijn 121">
                    <a:extLst>
                      <a:ext uri="{FF2B5EF4-FFF2-40B4-BE49-F238E27FC236}">
                        <a16:creationId xmlns:a16="http://schemas.microsoft.com/office/drawing/2014/main" id="{12007E71-C5DE-444D-8181-37159334A1D2}"/>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23" name="Rechte verbindingslijn 122">
                    <a:extLst>
                      <a:ext uri="{FF2B5EF4-FFF2-40B4-BE49-F238E27FC236}">
                        <a16:creationId xmlns:a16="http://schemas.microsoft.com/office/drawing/2014/main" id="{173B4E26-9516-4E27-AF53-987DB0F5451E}"/>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24" name="Rechte verbindingslijn 123">
                    <a:extLst>
                      <a:ext uri="{FF2B5EF4-FFF2-40B4-BE49-F238E27FC236}">
                        <a16:creationId xmlns:a16="http://schemas.microsoft.com/office/drawing/2014/main" id="{39B0B651-C105-484F-9D0B-5E86846DB47B}"/>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25" name="Rechte verbindingslijn 124">
                    <a:extLst>
                      <a:ext uri="{FF2B5EF4-FFF2-40B4-BE49-F238E27FC236}">
                        <a16:creationId xmlns:a16="http://schemas.microsoft.com/office/drawing/2014/main" id="{F9355F06-10F6-4B10-8293-39E26504E15C}"/>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18" name="Groep 117">
                  <a:extLst>
                    <a:ext uri="{FF2B5EF4-FFF2-40B4-BE49-F238E27FC236}">
                      <a16:creationId xmlns:a16="http://schemas.microsoft.com/office/drawing/2014/main" id="{45F5E7ED-4704-4C93-909C-6EC1A26DE4D4}"/>
                    </a:ext>
                  </a:extLst>
                </p:cNvPr>
                <p:cNvGrpSpPr/>
                <p:nvPr userDrawn="1"/>
              </p:nvGrpSpPr>
              <p:grpSpPr>
                <a:xfrm flipH="1">
                  <a:off x="-3310774" y="735854"/>
                  <a:ext cx="88801" cy="72568"/>
                  <a:chOff x="-2091059" y="1395403"/>
                  <a:chExt cx="157316" cy="128558"/>
                </a:xfrm>
              </p:grpSpPr>
              <p:sp>
                <p:nvSpPr>
                  <p:cNvPr id="119" name="Rechthoek 118">
                    <a:extLst>
                      <a:ext uri="{FF2B5EF4-FFF2-40B4-BE49-F238E27FC236}">
                        <a16:creationId xmlns:a16="http://schemas.microsoft.com/office/drawing/2014/main" id="{27AE5FEB-5428-4123-8BB2-6DD134C5121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20" name="Pijl: punthaak 119">
                    <a:extLst>
                      <a:ext uri="{FF2B5EF4-FFF2-40B4-BE49-F238E27FC236}">
                        <a16:creationId xmlns:a16="http://schemas.microsoft.com/office/drawing/2014/main" id="{EF239491-7FFE-4D37-85A8-DD6130A98CB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79" name="Groep 78">
                <a:extLst>
                  <a:ext uri="{FF2B5EF4-FFF2-40B4-BE49-F238E27FC236}">
                    <a16:creationId xmlns:a16="http://schemas.microsoft.com/office/drawing/2014/main" id="{CB22BEA0-291F-4EAD-A78E-65B24045F1B4}"/>
                  </a:ext>
                </a:extLst>
              </p:cNvPr>
              <p:cNvGrpSpPr/>
              <p:nvPr userDrawn="1"/>
            </p:nvGrpSpPr>
            <p:grpSpPr>
              <a:xfrm>
                <a:off x="-3326107" y="720303"/>
                <a:ext cx="182598" cy="143759"/>
                <a:chOff x="-3634116" y="700986"/>
                <a:chExt cx="182598" cy="143759"/>
              </a:xfrm>
            </p:grpSpPr>
            <p:grpSp>
              <p:nvGrpSpPr>
                <p:cNvPr id="108" name="Groep 107">
                  <a:extLst>
                    <a:ext uri="{FF2B5EF4-FFF2-40B4-BE49-F238E27FC236}">
                      <a16:creationId xmlns:a16="http://schemas.microsoft.com/office/drawing/2014/main" id="{CBD2B37D-3243-4DA8-A8C6-9A68A81A156F}"/>
                    </a:ext>
                  </a:extLst>
                </p:cNvPr>
                <p:cNvGrpSpPr/>
                <p:nvPr userDrawn="1"/>
              </p:nvGrpSpPr>
              <p:grpSpPr>
                <a:xfrm>
                  <a:off x="-3634116" y="700986"/>
                  <a:ext cx="182598" cy="143759"/>
                  <a:chOff x="-3634116" y="700986"/>
                  <a:chExt cx="182598" cy="143759"/>
                </a:xfrm>
              </p:grpSpPr>
              <p:cxnSp>
                <p:nvCxnSpPr>
                  <p:cNvPr id="112" name="Rechte verbindingslijn 111">
                    <a:extLst>
                      <a:ext uri="{FF2B5EF4-FFF2-40B4-BE49-F238E27FC236}">
                        <a16:creationId xmlns:a16="http://schemas.microsoft.com/office/drawing/2014/main" id="{6DC8295D-D195-4E27-BBD8-8BC5BAD9CE3D}"/>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13" name="Rechte verbindingslijn 112">
                    <a:extLst>
                      <a:ext uri="{FF2B5EF4-FFF2-40B4-BE49-F238E27FC236}">
                        <a16:creationId xmlns:a16="http://schemas.microsoft.com/office/drawing/2014/main" id="{61D4F205-4E69-41CF-99C5-C261E6D50D10}"/>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14" name="Rechte verbindingslijn 113">
                    <a:extLst>
                      <a:ext uri="{FF2B5EF4-FFF2-40B4-BE49-F238E27FC236}">
                        <a16:creationId xmlns:a16="http://schemas.microsoft.com/office/drawing/2014/main" id="{AFB25A9C-985C-4CCB-BD63-F0C192BE2101}"/>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15" name="Rechte verbindingslijn 114">
                    <a:extLst>
                      <a:ext uri="{FF2B5EF4-FFF2-40B4-BE49-F238E27FC236}">
                        <a16:creationId xmlns:a16="http://schemas.microsoft.com/office/drawing/2014/main" id="{F472765B-2094-4661-9F47-4526BB6AF23D}"/>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16" name="Rechte verbindingslijn 115">
                    <a:extLst>
                      <a:ext uri="{FF2B5EF4-FFF2-40B4-BE49-F238E27FC236}">
                        <a16:creationId xmlns:a16="http://schemas.microsoft.com/office/drawing/2014/main" id="{A5F30580-4D3D-47A8-AB9D-36E295865587}"/>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09" name="Groep 108">
                  <a:extLst>
                    <a:ext uri="{FF2B5EF4-FFF2-40B4-BE49-F238E27FC236}">
                      <a16:creationId xmlns:a16="http://schemas.microsoft.com/office/drawing/2014/main" id="{F5190CE8-7D30-43E5-AACD-50705FC6C863}"/>
                    </a:ext>
                  </a:extLst>
                </p:cNvPr>
                <p:cNvGrpSpPr/>
                <p:nvPr userDrawn="1"/>
              </p:nvGrpSpPr>
              <p:grpSpPr>
                <a:xfrm>
                  <a:off x="-3634047" y="735854"/>
                  <a:ext cx="88801" cy="72568"/>
                  <a:chOff x="-2091059" y="1395403"/>
                  <a:chExt cx="157316" cy="128558"/>
                </a:xfrm>
              </p:grpSpPr>
              <p:sp>
                <p:nvSpPr>
                  <p:cNvPr id="110" name="Rechthoek 109">
                    <a:extLst>
                      <a:ext uri="{FF2B5EF4-FFF2-40B4-BE49-F238E27FC236}">
                        <a16:creationId xmlns:a16="http://schemas.microsoft.com/office/drawing/2014/main" id="{F47E2B6D-9C7D-475E-8651-EEE43221207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11" name="Pijl: punthaak 110">
                    <a:extLst>
                      <a:ext uri="{FF2B5EF4-FFF2-40B4-BE49-F238E27FC236}">
                        <a16:creationId xmlns:a16="http://schemas.microsoft.com/office/drawing/2014/main" id="{85216B65-02FE-436C-B69B-1210832B1F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cxnSp>
            <p:nvCxnSpPr>
              <p:cNvPr id="80" name="Rechte verbindingslijn 79">
                <a:extLst>
                  <a:ext uri="{FF2B5EF4-FFF2-40B4-BE49-F238E27FC236}">
                    <a16:creationId xmlns:a16="http://schemas.microsoft.com/office/drawing/2014/main" id="{F5557906-59F0-41E7-BF9E-056F8972A67E}"/>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81" name="Rechte verbindingslijn 80">
                <a:extLst>
                  <a:ext uri="{FF2B5EF4-FFF2-40B4-BE49-F238E27FC236}">
                    <a16:creationId xmlns:a16="http://schemas.microsoft.com/office/drawing/2014/main" id="{7CE7D5DA-75B2-4388-8078-3F9B98FC7DFF}"/>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82" name="Groep 81">
                <a:extLst>
                  <a:ext uri="{FF2B5EF4-FFF2-40B4-BE49-F238E27FC236}">
                    <a16:creationId xmlns:a16="http://schemas.microsoft.com/office/drawing/2014/main" id="{6461CD47-E7B6-412A-A36C-3F992D902E7B}"/>
                  </a:ext>
                </a:extLst>
              </p:cNvPr>
              <p:cNvGrpSpPr/>
              <p:nvPr userDrawn="1"/>
            </p:nvGrpSpPr>
            <p:grpSpPr>
              <a:xfrm>
                <a:off x="-2425037" y="370226"/>
                <a:ext cx="357690" cy="330595"/>
                <a:chOff x="-2721817" y="347336"/>
                <a:chExt cx="432805" cy="400021"/>
              </a:xfrm>
            </p:grpSpPr>
            <p:sp>
              <p:nvSpPr>
                <p:cNvPr id="97" name="Rechthoek 96">
                  <a:extLst>
                    <a:ext uri="{FF2B5EF4-FFF2-40B4-BE49-F238E27FC236}">
                      <a16:creationId xmlns:a16="http://schemas.microsoft.com/office/drawing/2014/main" id="{4089269C-F896-4C90-91F7-98DE8B896682}"/>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98" name="Groep 97">
                  <a:extLst>
                    <a:ext uri="{FF2B5EF4-FFF2-40B4-BE49-F238E27FC236}">
                      <a16:creationId xmlns:a16="http://schemas.microsoft.com/office/drawing/2014/main" id="{A0DCE473-4299-4FC4-AE77-EB412E1B7102}"/>
                    </a:ext>
                  </a:extLst>
                </p:cNvPr>
                <p:cNvGrpSpPr/>
                <p:nvPr userDrawn="1"/>
              </p:nvGrpSpPr>
              <p:grpSpPr>
                <a:xfrm>
                  <a:off x="-2652453" y="431583"/>
                  <a:ext cx="294076" cy="231526"/>
                  <a:chOff x="-3634116" y="700986"/>
                  <a:chExt cx="182598" cy="143759"/>
                </a:xfrm>
              </p:grpSpPr>
              <p:grpSp>
                <p:nvGrpSpPr>
                  <p:cNvPr id="99" name="Groep 98">
                    <a:extLst>
                      <a:ext uri="{FF2B5EF4-FFF2-40B4-BE49-F238E27FC236}">
                        <a16:creationId xmlns:a16="http://schemas.microsoft.com/office/drawing/2014/main" id="{9B0E8D32-8A87-4EBA-89B4-4040CCEC30D6}"/>
                      </a:ext>
                    </a:extLst>
                  </p:cNvPr>
                  <p:cNvGrpSpPr/>
                  <p:nvPr userDrawn="1"/>
                </p:nvGrpSpPr>
                <p:grpSpPr>
                  <a:xfrm>
                    <a:off x="-3634116" y="700986"/>
                    <a:ext cx="182598" cy="143759"/>
                    <a:chOff x="-3634116" y="700986"/>
                    <a:chExt cx="182598" cy="143759"/>
                  </a:xfrm>
                </p:grpSpPr>
                <p:cxnSp>
                  <p:nvCxnSpPr>
                    <p:cNvPr id="103" name="Rechte verbindingslijn 102">
                      <a:extLst>
                        <a:ext uri="{FF2B5EF4-FFF2-40B4-BE49-F238E27FC236}">
                          <a16:creationId xmlns:a16="http://schemas.microsoft.com/office/drawing/2014/main" id="{2DF7E668-C021-4801-92BF-E0B47E9EB8D5}"/>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04" name="Rechte verbindingslijn 103">
                      <a:extLst>
                        <a:ext uri="{FF2B5EF4-FFF2-40B4-BE49-F238E27FC236}">
                          <a16:creationId xmlns:a16="http://schemas.microsoft.com/office/drawing/2014/main" id="{DCF1C919-2796-45E3-8986-4CA621899F1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05" name="Rechte verbindingslijn 104">
                      <a:extLst>
                        <a:ext uri="{FF2B5EF4-FFF2-40B4-BE49-F238E27FC236}">
                          <a16:creationId xmlns:a16="http://schemas.microsoft.com/office/drawing/2014/main" id="{643BA665-CBE6-42A7-8DB6-39CE823B1DB0}"/>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06" name="Rechte verbindingslijn 105">
                      <a:extLst>
                        <a:ext uri="{FF2B5EF4-FFF2-40B4-BE49-F238E27FC236}">
                          <a16:creationId xmlns:a16="http://schemas.microsoft.com/office/drawing/2014/main" id="{BE205E5E-F8BC-4AB9-95FD-051FEE8F679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07" name="Rechte verbindingslijn 106">
                      <a:extLst>
                        <a:ext uri="{FF2B5EF4-FFF2-40B4-BE49-F238E27FC236}">
                          <a16:creationId xmlns:a16="http://schemas.microsoft.com/office/drawing/2014/main" id="{4AE27253-0163-49AC-8960-AA424B564411}"/>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00" name="Groep 99">
                    <a:extLst>
                      <a:ext uri="{FF2B5EF4-FFF2-40B4-BE49-F238E27FC236}">
                        <a16:creationId xmlns:a16="http://schemas.microsoft.com/office/drawing/2014/main" id="{FC81C631-39F6-43E9-8279-CFDF72F6126F}"/>
                      </a:ext>
                    </a:extLst>
                  </p:cNvPr>
                  <p:cNvGrpSpPr/>
                  <p:nvPr userDrawn="1"/>
                </p:nvGrpSpPr>
                <p:grpSpPr>
                  <a:xfrm>
                    <a:off x="-3634047" y="735854"/>
                    <a:ext cx="88801" cy="72568"/>
                    <a:chOff x="-2091059" y="1395403"/>
                    <a:chExt cx="157316" cy="128558"/>
                  </a:xfrm>
                </p:grpSpPr>
                <p:sp>
                  <p:nvSpPr>
                    <p:cNvPr id="101" name="Rechthoek 100">
                      <a:extLst>
                        <a:ext uri="{FF2B5EF4-FFF2-40B4-BE49-F238E27FC236}">
                          <a16:creationId xmlns:a16="http://schemas.microsoft.com/office/drawing/2014/main" id="{97905028-2F21-420B-BD3D-15D2304CB09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02" name="Pijl: punthaak 101">
                      <a:extLst>
                        <a:ext uri="{FF2B5EF4-FFF2-40B4-BE49-F238E27FC236}">
                          <a16:creationId xmlns:a16="http://schemas.microsoft.com/office/drawing/2014/main" id="{45472F8D-EFE8-429B-A3CE-CA12B2F847E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83" name="Groep 82">
                <a:extLst>
                  <a:ext uri="{FF2B5EF4-FFF2-40B4-BE49-F238E27FC236}">
                    <a16:creationId xmlns:a16="http://schemas.microsoft.com/office/drawing/2014/main" id="{1480529E-8ABD-4E57-8559-D11EFA7053B1}"/>
                  </a:ext>
                </a:extLst>
              </p:cNvPr>
              <p:cNvGrpSpPr/>
              <p:nvPr userDrawn="1"/>
            </p:nvGrpSpPr>
            <p:grpSpPr>
              <a:xfrm>
                <a:off x="-2425037" y="781500"/>
                <a:ext cx="357690" cy="330595"/>
                <a:chOff x="-2721817" y="782525"/>
                <a:chExt cx="432805" cy="400021"/>
              </a:xfrm>
            </p:grpSpPr>
            <p:sp>
              <p:nvSpPr>
                <p:cNvPr id="86" name="Rechthoek 85">
                  <a:extLst>
                    <a:ext uri="{FF2B5EF4-FFF2-40B4-BE49-F238E27FC236}">
                      <a16:creationId xmlns:a16="http://schemas.microsoft.com/office/drawing/2014/main" id="{33686A73-BFB8-4326-82D3-EBA39E821285}"/>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87" name="Groep 86">
                  <a:extLst>
                    <a:ext uri="{FF2B5EF4-FFF2-40B4-BE49-F238E27FC236}">
                      <a16:creationId xmlns:a16="http://schemas.microsoft.com/office/drawing/2014/main" id="{2027B846-4E11-4255-83EA-6830969E5C96}"/>
                    </a:ext>
                  </a:extLst>
                </p:cNvPr>
                <p:cNvGrpSpPr/>
                <p:nvPr userDrawn="1"/>
              </p:nvGrpSpPr>
              <p:grpSpPr>
                <a:xfrm>
                  <a:off x="-2652453" y="866772"/>
                  <a:ext cx="294076" cy="231526"/>
                  <a:chOff x="-3310843" y="700986"/>
                  <a:chExt cx="182598" cy="143759"/>
                </a:xfrm>
              </p:grpSpPr>
              <p:grpSp>
                <p:nvGrpSpPr>
                  <p:cNvPr id="88" name="Groep 87">
                    <a:extLst>
                      <a:ext uri="{FF2B5EF4-FFF2-40B4-BE49-F238E27FC236}">
                        <a16:creationId xmlns:a16="http://schemas.microsoft.com/office/drawing/2014/main" id="{62DA6FEA-CF27-4D2E-B465-3BD6266A9189}"/>
                      </a:ext>
                    </a:extLst>
                  </p:cNvPr>
                  <p:cNvGrpSpPr/>
                  <p:nvPr userDrawn="1"/>
                </p:nvGrpSpPr>
                <p:grpSpPr>
                  <a:xfrm>
                    <a:off x="-3310843" y="700986"/>
                    <a:ext cx="182598" cy="143759"/>
                    <a:chOff x="-3310843" y="700986"/>
                    <a:chExt cx="182598" cy="143759"/>
                  </a:xfrm>
                </p:grpSpPr>
                <p:cxnSp>
                  <p:nvCxnSpPr>
                    <p:cNvPr id="92" name="Rechte verbindingslijn 91">
                      <a:extLst>
                        <a:ext uri="{FF2B5EF4-FFF2-40B4-BE49-F238E27FC236}">
                          <a16:creationId xmlns:a16="http://schemas.microsoft.com/office/drawing/2014/main" id="{2A80F76A-727D-450F-848B-190CD7C9320A}"/>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93" name="Rechte verbindingslijn 92">
                      <a:extLst>
                        <a:ext uri="{FF2B5EF4-FFF2-40B4-BE49-F238E27FC236}">
                          <a16:creationId xmlns:a16="http://schemas.microsoft.com/office/drawing/2014/main" id="{46E534E4-9D4D-42AA-881C-D60F64B7E54F}"/>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94" name="Rechte verbindingslijn 93">
                      <a:extLst>
                        <a:ext uri="{FF2B5EF4-FFF2-40B4-BE49-F238E27FC236}">
                          <a16:creationId xmlns:a16="http://schemas.microsoft.com/office/drawing/2014/main" id="{356F02F4-2E1F-4CF3-BC53-95A47FD5D822}"/>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95" name="Rechte verbindingslijn 94">
                      <a:extLst>
                        <a:ext uri="{FF2B5EF4-FFF2-40B4-BE49-F238E27FC236}">
                          <a16:creationId xmlns:a16="http://schemas.microsoft.com/office/drawing/2014/main" id="{5BFEAC1E-D94B-4255-B25C-757A764BDFC4}"/>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96" name="Rechte verbindingslijn 95">
                      <a:extLst>
                        <a:ext uri="{FF2B5EF4-FFF2-40B4-BE49-F238E27FC236}">
                          <a16:creationId xmlns:a16="http://schemas.microsoft.com/office/drawing/2014/main" id="{3430CADE-9137-4B14-9486-5EAA6BE3446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89" name="Groep 88">
                    <a:extLst>
                      <a:ext uri="{FF2B5EF4-FFF2-40B4-BE49-F238E27FC236}">
                        <a16:creationId xmlns:a16="http://schemas.microsoft.com/office/drawing/2014/main" id="{31CC4BBF-5051-4F15-85E8-73067B54130A}"/>
                      </a:ext>
                    </a:extLst>
                  </p:cNvPr>
                  <p:cNvGrpSpPr/>
                  <p:nvPr userDrawn="1"/>
                </p:nvGrpSpPr>
                <p:grpSpPr>
                  <a:xfrm flipH="1">
                    <a:off x="-3310774" y="735854"/>
                    <a:ext cx="88801" cy="72568"/>
                    <a:chOff x="-2091059" y="1395403"/>
                    <a:chExt cx="157316" cy="128558"/>
                  </a:xfrm>
                </p:grpSpPr>
                <p:sp>
                  <p:nvSpPr>
                    <p:cNvPr id="90" name="Rechthoek 89">
                      <a:extLst>
                        <a:ext uri="{FF2B5EF4-FFF2-40B4-BE49-F238E27FC236}">
                          <a16:creationId xmlns:a16="http://schemas.microsoft.com/office/drawing/2014/main" id="{6C7BD284-3C14-4948-8EA6-C816DD7337A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91" name="Pijl: punthaak 90">
                      <a:extLst>
                        <a:ext uri="{FF2B5EF4-FFF2-40B4-BE49-F238E27FC236}">
                          <a16:creationId xmlns:a16="http://schemas.microsoft.com/office/drawing/2014/main" id="{9930F237-D6DB-4067-AED7-0F1277AF65B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sp>
            <p:nvSpPr>
              <p:cNvPr id="84" name="Rechthoek 83">
                <a:extLst>
                  <a:ext uri="{FF2B5EF4-FFF2-40B4-BE49-F238E27FC236}">
                    <a16:creationId xmlns:a16="http://schemas.microsoft.com/office/drawing/2014/main" id="{B741E586-1E16-4656-9624-5DD1FA36AB29}"/>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omhoog</a:t>
                </a:r>
              </a:p>
            </p:txBody>
          </p:sp>
          <p:sp>
            <p:nvSpPr>
              <p:cNvPr id="85" name="Rechthoek 84">
                <a:extLst>
                  <a:ext uri="{FF2B5EF4-FFF2-40B4-BE49-F238E27FC236}">
                    <a16:creationId xmlns:a16="http://schemas.microsoft.com/office/drawing/2014/main" id="{A3D99EF6-FF47-4CCE-9568-58964EDB2741}"/>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omlaag</a:t>
                </a:r>
              </a:p>
            </p:txBody>
          </p:sp>
        </p:grpSp>
        <p:cxnSp>
          <p:nvCxnSpPr>
            <p:cNvPr id="64" name="Rechte verbindingslijn 63">
              <a:extLst>
                <a:ext uri="{FF2B5EF4-FFF2-40B4-BE49-F238E27FC236}">
                  <a16:creationId xmlns:a16="http://schemas.microsoft.com/office/drawing/2014/main" id="{318E0F6D-25EF-4BE4-BB7D-186CA60F48C5}"/>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65" name="Rechthoek 64">
              <a:extLst>
                <a:ext uri="{FF2B5EF4-FFF2-40B4-BE49-F238E27FC236}">
                  <a16:creationId xmlns:a16="http://schemas.microsoft.com/office/drawing/2014/main" id="{9020F77E-587D-4876-930A-C040DB62FB1E}"/>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rgbClr val="C3D200"/>
                </a:buClr>
                <a:buSzTx/>
                <a:buFont typeface="Wingdings" panose="05000000000000000000" pitchFamily="2" charset="2"/>
                <a:buChar char="§"/>
                <a:tabLst/>
                <a:defRPr/>
              </a:pP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66" name="Ovaal 65">
              <a:extLst>
                <a:ext uri="{FF2B5EF4-FFF2-40B4-BE49-F238E27FC236}">
                  <a16:creationId xmlns:a16="http://schemas.microsoft.com/office/drawing/2014/main" id="{F8249C74-500F-4532-A46B-DA6507D6EC35}"/>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67" name="Rechthoek 66">
              <a:extLst>
                <a:ext uri="{FF2B5EF4-FFF2-40B4-BE49-F238E27FC236}">
                  <a16:creationId xmlns:a16="http://schemas.microsoft.com/office/drawing/2014/main" id="{1654C66F-34AB-4BDC-A8E3-05714D23458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360363" marR="0" lvl="1" indent="-193675" algn="l" defTabSz="914400" rtl="0" eaLnBrk="1" fontAlgn="auto" latinLnBrk="0" hangingPunct="1">
                <a:lnSpc>
                  <a:spcPct val="100000"/>
                </a:lnSpc>
                <a:spcBef>
                  <a:spcPts val="600"/>
                </a:spcBef>
                <a:spcAft>
                  <a:spcPts val="600"/>
                </a:spcAft>
                <a:buClr>
                  <a:srgbClr val="C3D200"/>
                </a:buClr>
                <a:buSzTx/>
                <a:buFont typeface="Calibri" panose="020F0502020204030204" pitchFamily="34" charset="0"/>
                <a:buChar char="→"/>
                <a:tabLst/>
                <a:defRPr/>
              </a:pPr>
              <a:r>
                <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rPr>
                <a:t>Sub-</a:t>
              </a:r>
              <a:r>
                <a:rPr kumimoji="0" lang="nl-NL" sz="1100" b="0" i="0" u="none" strike="noStrike" kern="1200" cap="none" spc="0" normalizeH="0" baseline="0" noProof="0" err="1">
                  <a:ln>
                    <a:noFill/>
                  </a:ln>
                  <a:solidFill>
                    <a:prstClr val="black">
                      <a:lumMod val="65000"/>
                      <a:lumOff val="35000"/>
                    </a:prstClr>
                  </a:solidFill>
                  <a:effectLst/>
                  <a:uLnTx/>
                  <a:uFillTx/>
                  <a:latin typeface="Arial"/>
                  <a:ea typeface="+mn-ea"/>
                  <a:cs typeface="+mn-cs"/>
                </a:rPr>
                <a:t>bullet</a:t>
              </a:r>
              <a:endPar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68" name="Ovaal 67">
              <a:extLst>
                <a:ext uri="{FF2B5EF4-FFF2-40B4-BE49-F238E27FC236}">
                  <a16:creationId xmlns:a16="http://schemas.microsoft.com/office/drawing/2014/main" id="{5B4E83A3-5D7A-4288-88E6-E1C724C70816}"/>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69" name="Rechthoek 68">
              <a:extLst>
                <a:ext uri="{FF2B5EF4-FFF2-40B4-BE49-F238E27FC236}">
                  <a16:creationId xmlns:a16="http://schemas.microsoft.com/office/drawing/2014/main" id="{50492D32-E014-491F-8772-9ABD29C8CBBC}"/>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rgbClr val="C3D200"/>
                </a:buClr>
                <a:buSzTx/>
                <a:buFont typeface="Arial" panose="020B0604020202020204" pitchFamily="34" charset="0"/>
                <a:buNone/>
                <a:tabLst/>
                <a:defRPr/>
              </a:pPr>
              <a:r>
                <a:rPr kumimoji="0" lang="en-US"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Leestekst</a:t>
              </a:r>
              <a:endParaRPr kumimoji="0" lang="en-US"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70" name="Ovaal 69">
              <a:extLst>
                <a:ext uri="{FF2B5EF4-FFF2-40B4-BE49-F238E27FC236}">
                  <a16:creationId xmlns:a16="http://schemas.microsoft.com/office/drawing/2014/main" id="{46F5BAF2-DE0D-4087-A0DB-47C2A554393C}"/>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4</a:t>
              </a:r>
            </a:p>
          </p:txBody>
        </p:sp>
        <p:sp>
          <p:nvSpPr>
            <p:cNvPr id="71" name="Rechthoek 70">
              <a:extLst>
                <a:ext uri="{FF2B5EF4-FFF2-40B4-BE49-F238E27FC236}">
                  <a16:creationId xmlns:a16="http://schemas.microsoft.com/office/drawing/2014/main" id="{74A469D4-6FBB-4654-A9F6-83610961BE60}"/>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nl-NL" sz="1400" b="0" i="0" u="none" strike="noStrike" kern="1200" cap="none" spc="0" normalizeH="0" baseline="0" noProof="0">
                  <a:ln>
                    <a:noFill/>
                  </a:ln>
                  <a:solidFill>
                    <a:srgbClr val="3AAA40"/>
                  </a:solidFill>
                  <a:effectLst/>
                  <a:uLnTx/>
                  <a:uFillTx/>
                  <a:latin typeface="Arial"/>
                  <a:ea typeface="+mn-ea"/>
                  <a:cs typeface="+mn-cs"/>
                </a:rPr>
                <a:t>Subtitel</a:t>
              </a:r>
            </a:p>
          </p:txBody>
        </p:sp>
        <p:sp>
          <p:nvSpPr>
            <p:cNvPr id="72" name="Ovaal 71">
              <a:extLst>
                <a:ext uri="{FF2B5EF4-FFF2-40B4-BE49-F238E27FC236}">
                  <a16:creationId xmlns:a16="http://schemas.microsoft.com/office/drawing/2014/main" id="{FA4C07D9-79FD-4E5E-91DB-C4B8FA608D69}"/>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5</a:t>
              </a:r>
            </a:p>
          </p:txBody>
        </p:sp>
        <p:sp>
          <p:nvSpPr>
            <p:cNvPr id="73" name="Rechthoek 72">
              <a:extLst>
                <a:ext uri="{FF2B5EF4-FFF2-40B4-BE49-F238E27FC236}">
                  <a16:creationId xmlns:a16="http://schemas.microsoft.com/office/drawing/2014/main" id="{5A9FE4B5-BFF6-4FE9-A4D8-B641A6969363}"/>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104371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40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1100" fill="hold"/>
                                        <p:tgtEl>
                                          <p:spTgt spid="51"/>
                                        </p:tgtEl>
                                        <p:attrNameLst>
                                          <p:attrName>ppt_x</p:attrName>
                                        </p:attrNameLst>
                                      </p:cBhvr>
                                      <p:tavLst>
                                        <p:tav tm="0">
                                          <p:val>
                                            <p:strVal val="#ppt_x"/>
                                          </p:val>
                                        </p:tav>
                                        <p:tav tm="100000">
                                          <p:val>
                                            <p:strVal val="#ppt_x"/>
                                          </p:val>
                                        </p:tav>
                                      </p:tavLst>
                                    </p:anim>
                                    <p:anim calcmode="lin" valueType="num">
                                      <p:cBhvr additive="base">
                                        <p:cTn id="8" dur="1100" fill="hold"/>
                                        <p:tgtEl>
                                          <p:spTgt spid="51"/>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400"/>
                                  </p:stCondLst>
                                  <p:childTnLst>
                                    <p:set>
                                      <p:cBhvr>
                                        <p:cTn id="10" dur="1" fill="hold">
                                          <p:stCondLst>
                                            <p:cond delay="0"/>
                                          </p:stCondLst>
                                        </p:cTn>
                                        <p:tgtEl>
                                          <p:spTgt spid="55">
                                            <p:bg/>
                                          </p:spTgt>
                                        </p:tgtEl>
                                        <p:attrNameLst>
                                          <p:attrName>style.visibility</p:attrName>
                                        </p:attrNameLst>
                                      </p:cBhvr>
                                      <p:to>
                                        <p:strVal val="visible"/>
                                      </p:to>
                                    </p:set>
                                    <p:anim calcmode="lin" valueType="num">
                                      <p:cBhvr additive="base">
                                        <p:cTn id="11" dur="500" fill="hold"/>
                                        <p:tgtEl>
                                          <p:spTgt spid="55">
                                            <p:bg/>
                                          </p:spTgt>
                                        </p:tgtEl>
                                        <p:attrNameLst>
                                          <p:attrName>ppt_x</p:attrName>
                                        </p:attrNameLst>
                                      </p:cBhvr>
                                      <p:tavLst>
                                        <p:tav tm="0">
                                          <p:val>
                                            <p:strVal val="0-#ppt_w/2"/>
                                          </p:val>
                                        </p:tav>
                                        <p:tav tm="100000">
                                          <p:val>
                                            <p:strVal val="#ppt_x"/>
                                          </p:val>
                                        </p:tav>
                                      </p:tavLst>
                                    </p:anim>
                                    <p:anim calcmode="lin" valueType="num">
                                      <p:cBhvr additive="base">
                                        <p:cTn id="12" dur="500" fill="hold"/>
                                        <p:tgtEl>
                                          <p:spTgt spid="55">
                                            <p:bg/>
                                          </p:spTgt>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nodePh="1">
                                  <p:stCondLst>
                                    <p:cond delay="0"/>
                                  </p:stCondLst>
                                  <p:endCondLst>
                                    <p:cond evt="begin" delay="0">
                                      <p:tn val="13"/>
                                    </p:cond>
                                  </p:endCondLst>
                                  <p:childTnLst>
                                    <p:set>
                                      <p:cBhvr>
                                        <p:cTn id="14" dur="1" fill="hold">
                                          <p:stCondLst>
                                            <p:cond delay="0"/>
                                          </p:stCondLst>
                                        </p:cTn>
                                        <p:tgtEl>
                                          <p:spTgt spid="55">
                                            <p:txEl>
                                              <p:pRg st="0" end="0"/>
                                            </p:txEl>
                                          </p:spTgt>
                                        </p:tgtEl>
                                        <p:attrNameLst>
                                          <p:attrName>style.visibility</p:attrName>
                                        </p:attrNameLst>
                                      </p:cBhvr>
                                      <p:to>
                                        <p:strVal val="visible"/>
                                      </p:to>
                                    </p:set>
                                    <p:anim calcmode="lin" valueType="num">
                                      <p:cBhvr additive="base">
                                        <p:cTn id="15" dur="5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tmplLst>
          <p:tmpl>
            <p:tnLst>
              <p:par>
                <p:cTn presetID="2" presetClass="entr" presetSubtype="1" decel="100000" fill="hold" nodeType="withEffect">
                  <p:stCondLst>
                    <p:cond delay="40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1100" fill="hold"/>
                        <p:tgtEl>
                          <p:spTgt spid="51"/>
                        </p:tgtEl>
                        <p:attrNameLst>
                          <p:attrName>ppt_x</p:attrName>
                        </p:attrNameLst>
                      </p:cBhvr>
                      <p:tavLst>
                        <p:tav tm="0">
                          <p:val>
                            <p:strVal val="#ppt_x"/>
                          </p:val>
                        </p:tav>
                        <p:tav tm="100000">
                          <p:val>
                            <p:strVal val="#ppt_x"/>
                          </p:val>
                        </p:tav>
                      </p:tavLst>
                    </p:anim>
                    <p:anim calcmode="lin" valueType="num">
                      <p:cBhvr additive="base">
                        <p:cTn dur="1100" fill="hold"/>
                        <p:tgtEl>
                          <p:spTgt spid="51"/>
                        </p:tgtEl>
                        <p:attrNameLst>
                          <p:attrName>ppt_y</p:attrName>
                        </p:attrNameLst>
                      </p:cBhvr>
                      <p:tavLst>
                        <p:tav tm="0">
                          <p:val>
                            <p:strVal val="0-#ppt_h/2"/>
                          </p:val>
                        </p:tav>
                        <p:tav tm="100000">
                          <p:val>
                            <p:strVal val="#ppt_y"/>
                          </p:val>
                        </p:tav>
                      </p:tavLst>
                    </p:anim>
                  </p:childTnLst>
                </p:cTn>
              </p:par>
            </p:tnLst>
          </p:tmpl>
        </p:tmplLst>
      </p:bldP>
      <p:bldP spid="55" grpId="0" build="p" animBg="1">
        <p:tmplLst>
          <p:tmpl>
            <p:tnLst>
              <p:par>
                <p:cTn presetID="2" presetClass="entr" presetSubtype="8" decel="100000" fill="hold" nodeType="withEffect">
                  <p:stCondLst>
                    <p:cond delay="40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0-#ppt_w/2"/>
                          </p:val>
                        </p:tav>
                        <p:tav tm="100000">
                          <p:val>
                            <p:strVal val="#ppt_x"/>
                          </p:val>
                        </p:tav>
                      </p:tavLst>
                    </p:anim>
                    <p:anim calcmode="lin" valueType="num">
                      <p:cBhvr additive="base">
                        <p:cTn dur="500" fill="hold"/>
                        <p:tgtEl>
                          <p:spTgt spid="55"/>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0-#ppt_w/2"/>
                          </p:val>
                        </p:tav>
                        <p:tav tm="100000">
                          <p:val>
                            <p:strVal val="#ppt_x"/>
                          </p:val>
                        </p:tav>
                      </p:tavLst>
                    </p:anim>
                    <p:anim calcmode="lin" valueType="num">
                      <p:cBhvr additive="base">
                        <p:cTn dur="500" fill="hold"/>
                        <p:tgtEl>
                          <p:spTgt spid="5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MET GRAFIEK (50%/ 50%)">
    <p:spTree>
      <p:nvGrpSpPr>
        <p:cNvPr id="1" name=""/>
        <p:cNvGrpSpPr/>
        <p:nvPr/>
      </p:nvGrpSpPr>
      <p:grpSpPr>
        <a:xfrm>
          <a:off x="0" y="0"/>
          <a:ext cx="0" cy="0"/>
          <a:chOff x="0" y="0"/>
          <a:chExt cx="0" cy="0"/>
        </a:xfrm>
      </p:grpSpPr>
      <p:sp>
        <p:nvSpPr>
          <p:cNvPr id="90" name="Rechthoek 89">
            <a:extLst>
              <a:ext uri="{FF2B5EF4-FFF2-40B4-BE49-F238E27FC236}">
                <a16:creationId xmlns:a16="http://schemas.microsoft.com/office/drawing/2014/main" id="{95F2E1DD-BE17-4EAC-9A33-D8E12CCAEAC7}"/>
              </a:ext>
            </a:extLst>
          </p:cNvPr>
          <p:cNvSpPr/>
          <p:nvPr userDrawn="1"/>
        </p:nvSpPr>
        <p:spPr>
          <a:xfrm>
            <a:off x="6322792" y="0"/>
            <a:ext cx="5869207"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90A33-E99F-474D-9090-32107FC361E1}"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530247" y="-885712"/>
            <a:ext cx="3131537"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TEKST MET GRAFIEK (50%/ 50%)</a:t>
            </a:r>
          </a:p>
        </p:txBody>
      </p:sp>
      <p:grpSp>
        <p:nvGrpSpPr>
          <p:cNvPr id="9" name="Instructie">
            <a:extLst>
              <a:ext uri="{FF2B5EF4-FFF2-40B4-BE49-F238E27FC236}">
                <a16:creationId xmlns:a16="http://schemas.microsoft.com/office/drawing/2014/main" id="{E643E91D-8ED9-4440-9B6A-3FE2A1201AD1}"/>
              </a:ext>
            </a:extLst>
          </p:cNvPr>
          <p:cNvGrpSpPr/>
          <p:nvPr userDrawn="1"/>
        </p:nvGrpSpPr>
        <p:grpSpPr>
          <a:xfrm>
            <a:off x="-3437547" y="1434"/>
            <a:ext cx="3201327" cy="4549205"/>
            <a:chOff x="-3437547" y="1434"/>
            <a:chExt cx="3201327" cy="4549205"/>
          </a:xfrm>
        </p:grpSpPr>
        <p:cxnSp>
          <p:nvCxnSpPr>
            <p:cNvPr id="10" name="Rechte verbindingslijn 9">
              <a:extLst>
                <a:ext uri="{FF2B5EF4-FFF2-40B4-BE49-F238E27FC236}">
                  <a16:creationId xmlns:a16="http://schemas.microsoft.com/office/drawing/2014/main" id="{AFC8D90A-4AD6-4632-B75D-12F5D8536248}"/>
                </a:ext>
              </a:extLst>
            </p:cNvPr>
            <p:cNvCxnSpPr>
              <a:cxnSpLocks/>
            </p:cNvCxnSpPr>
            <p:nvPr userDrawn="1"/>
          </p:nvCxnSpPr>
          <p:spPr>
            <a:xfrm>
              <a:off x="-3419346" y="3631770"/>
              <a:ext cx="3176013" cy="0"/>
            </a:xfrm>
            <a:prstGeom prst="line">
              <a:avLst/>
            </a:prstGeom>
            <a:noFill/>
            <a:ln w="3175" cap="flat" cmpd="sng" algn="ctr">
              <a:solidFill>
                <a:schemeClr val="accent1"/>
              </a:solidFill>
              <a:prstDash val="solid"/>
            </a:ln>
            <a:effectLst/>
          </p:spPr>
        </p:cxnSp>
        <p:sp>
          <p:nvSpPr>
            <p:cNvPr id="11" name="Rechthoek 10">
              <a:extLst>
                <a:ext uri="{FF2B5EF4-FFF2-40B4-BE49-F238E27FC236}">
                  <a16:creationId xmlns:a16="http://schemas.microsoft.com/office/drawing/2014/main" id="{47958B13-C558-4106-9012-73511852AE4B}"/>
                </a:ext>
              </a:extLst>
            </p:cNvPr>
            <p:cNvSpPr/>
            <p:nvPr userDrawn="1"/>
          </p:nvSpPr>
          <p:spPr>
            <a:xfrm>
              <a:off x="-3068560" y="322597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rgbClr val="C3D200"/>
                </a:buClr>
                <a:buSzTx/>
                <a:buFont typeface="+mj-lt"/>
                <a:buAutoNum type="arabicPeriod"/>
                <a:tabLst/>
                <a:defRPr/>
              </a:pPr>
              <a:r>
                <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rPr>
                <a:t>Numerieke </a:t>
              </a: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grpSp>
          <p:nvGrpSpPr>
            <p:cNvPr id="12" name="Meer informatie">
              <a:extLst>
                <a:ext uri="{FF2B5EF4-FFF2-40B4-BE49-F238E27FC236}">
                  <a16:creationId xmlns:a16="http://schemas.microsoft.com/office/drawing/2014/main" id="{EB55BA6C-199C-423A-A551-93A72394D03A}"/>
                </a:ext>
              </a:extLst>
            </p:cNvPr>
            <p:cNvGrpSpPr/>
            <p:nvPr userDrawn="1"/>
          </p:nvGrpSpPr>
          <p:grpSpPr>
            <a:xfrm>
              <a:off x="-3421298" y="3754977"/>
              <a:ext cx="3178515" cy="795662"/>
              <a:chOff x="-3741486" y="1935764"/>
              <a:chExt cx="3178515" cy="795662"/>
            </a:xfrm>
          </p:grpSpPr>
          <p:sp>
            <p:nvSpPr>
              <p:cNvPr id="79" name="Freeform 101">
                <a:extLst>
                  <a:ext uri="{FF2B5EF4-FFF2-40B4-BE49-F238E27FC236}">
                    <a16:creationId xmlns:a16="http://schemas.microsoft.com/office/drawing/2014/main" id="{6507029B-9029-4671-8D71-AAC371D30593}"/>
                  </a:ext>
                </a:extLst>
              </p:cNvPr>
              <p:cNvSpPr>
                <a:spLocks noEditPoints="1"/>
              </p:cNvSpPr>
              <p:nvPr/>
            </p:nvSpPr>
            <p:spPr bwMode="auto">
              <a:xfrm>
                <a:off x="-3741486" y="193576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80" name="Rechthoek 79">
                <a:extLst>
                  <a:ext uri="{FF2B5EF4-FFF2-40B4-BE49-F238E27FC236}">
                    <a16:creationId xmlns:a16="http://schemas.microsoft.com/office/drawing/2014/main" id="{CFC2C47E-192B-4A3A-AD1D-2B9218A7BBF3}"/>
                  </a:ext>
                </a:extLst>
              </p:cNvPr>
              <p:cNvSpPr/>
              <p:nvPr userDrawn="1"/>
            </p:nvSpPr>
            <p:spPr>
              <a:xfrm>
                <a:off x="-3380966" y="200779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81" name="Rechte verbindingslijn 80">
                <a:extLst>
                  <a:ext uri="{FF2B5EF4-FFF2-40B4-BE49-F238E27FC236}">
                    <a16:creationId xmlns:a16="http://schemas.microsoft.com/office/drawing/2014/main" id="{8DBB99E7-9708-43C0-88D9-57F23A0F8E4C}"/>
                  </a:ext>
                </a:extLst>
              </p:cNvPr>
              <p:cNvCxnSpPr>
                <a:cxnSpLocks/>
              </p:cNvCxnSpPr>
              <p:nvPr userDrawn="1"/>
            </p:nvCxnSpPr>
            <p:spPr>
              <a:xfrm>
                <a:off x="-3740987" y="2731426"/>
                <a:ext cx="3178016" cy="0"/>
              </a:xfrm>
              <a:prstGeom prst="line">
                <a:avLst/>
              </a:prstGeom>
              <a:noFill/>
              <a:ln w="3175" cap="flat" cmpd="sng" algn="ctr">
                <a:solidFill>
                  <a:schemeClr val="accent1"/>
                </a:solidFill>
                <a:prstDash val="solid"/>
              </a:ln>
              <a:effectLst/>
            </p:spPr>
          </p:cxnSp>
        </p:grpSp>
        <p:sp>
          <p:nvSpPr>
            <p:cNvPr id="13" name="Rechthoek 12">
              <a:extLst>
                <a:ext uri="{FF2B5EF4-FFF2-40B4-BE49-F238E27FC236}">
                  <a16:creationId xmlns:a16="http://schemas.microsoft.com/office/drawing/2014/main" id="{F2F0AEFE-D40B-4E5A-A496-FC4B3DA8A0E1}"/>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Hoe werken tekstniveaus?</a:t>
              </a:r>
            </a:p>
          </p:txBody>
        </p:sp>
        <p:sp>
          <p:nvSpPr>
            <p:cNvPr id="14" name="Ovaal 13">
              <a:extLst>
                <a:ext uri="{FF2B5EF4-FFF2-40B4-BE49-F238E27FC236}">
                  <a16:creationId xmlns:a16="http://schemas.microsoft.com/office/drawing/2014/main" id="{1E05986F-381F-4481-BBE5-06621B59DDC9}"/>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5" name="Rechte verbindingslijn 14">
              <a:extLst>
                <a:ext uri="{FF2B5EF4-FFF2-40B4-BE49-F238E27FC236}">
                  <a16:creationId xmlns:a16="http://schemas.microsoft.com/office/drawing/2014/main" id="{33B50831-14DA-43E5-B399-8FEA1289D859}"/>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6" name="Groep 15">
              <a:extLst>
                <a:ext uri="{FF2B5EF4-FFF2-40B4-BE49-F238E27FC236}">
                  <a16:creationId xmlns:a16="http://schemas.microsoft.com/office/drawing/2014/main" id="{48AF8798-AEC4-41C4-A71E-597582B4DB8F}"/>
                </a:ext>
              </a:extLst>
            </p:cNvPr>
            <p:cNvGrpSpPr/>
            <p:nvPr userDrawn="1"/>
          </p:nvGrpSpPr>
          <p:grpSpPr>
            <a:xfrm>
              <a:off x="-3437547" y="349413"/>
              <a:ext cx="2933825" cy="558875"/>
              <a:chOff x="-3419346" y="368233"/>
              <a:chExt cx="3904920" cy="743862"/>
            </a:xfrm>
          </p:grpSpPr>
          <p:sp>
            <p:nvSpPr>
              <p:cNvPr id="27" name="Rechthoek 26">
                <a:extLst>
                  <a:ext uri="{FF2B5EF4-FFF2-40B4-BE49-F238E27FC236}">
                    <a16:creationId xmlns:a16="http://schemas.microsoft.com/office/drawing/2014/main" id="{9FA4F5CD-52AB-4776-BD99-87E9A45C02C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28" name="Rechte verbindingslijn 27">
                <a:extLst>
                  <a:ext uri="{FF2B5EF4-FFF2-40B4-BE49-F238E27FC236}">
                    <a16:creationId xmlns:a16="http://schemas.microsoft.com/office/drawing/2014/main" id="{F59FA5E8-B40D-442D-954C-98248AF52CC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2219A9E6-57B9-4722-BCB3-8743D905512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Rechthoek 29">
                <a:extLst>
                  <a:ext uri="{FF2B5EF4-FFF2-40B4-BE49-F238E27FC236}">
                    <a16:creationId xmlns:a16="http://schemas.microsoft.com/office/drawing/2014/main" id="{55E53CD2-FB57-457F-898B-223839B48866}"/>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31" name="Groep 30">
                <a:extLst>
                  <a:ext uri="{FF2B5EF4-FFF2-40B4-BE49-F238E27FC236}">
                    <a16:creationId xmlns:a16="http://schemas.microsoft.com/office/drawing/2014/main" id="{C5F28C0D-0F07-4CE2-A829-FE4C499131BC}"/>
                  </a:ext>
                </a:extLst>
              </p:cNvPr>
              <p:cNvGrpSpPr/>
              <p:nvPr userDrawn="1"/>
            </p:nvGrpSpPr>
            <p:grpSpPr>
              <a:xfrm>
                <a:off x="-3002834" y="720303"/>
                <a:ext cx="182598" cy="143759"/>
                <a:chOff x="-3310843" y="700986"/>
                <a:chExt cx="182598" cy="143759"/>
              </a:xfrm>
            </p:grpSpPr>
            <p:grpSp>
              <p:nvGrpSpPr>
                <p:cNvPr id="70" name="Groep 69">
                  <a:extLst>
                    <a:ext uri="{FF2B5EF4-FFF2-40B4-BE49-F238E27FC236}">
                      <a16:creationId xmlns:a16="http://schemas.microsoft.com/office/drawing/2014/main" id="{A215D106-2734-4EDA-8E49-60C330E4F134}"/>
                    </a:ext>
                  </a:extLst>
                </p:cNvPr>
                <p:cNvGrpSpPr/>
                <p:nvPr userDrawn="1"/>
              </p:nvGrpSpPr>
              <p:grpSpPr>
                <a:xfrm>
                  <a:off x="-3310843" y="700986"/>
                  <a:ext cx="182598" cy="143759"/>
                  <a:chOff x="-3310843" y="700986"/>
                  <a:chExt cx="182598" cy="143759"/>
                </a:xfrm>
              </p:grpSpPr>
              <p:cxnSp>
                <p:nvCxnSpPr>
                  <p:cNvPr id="74" name="Rechte verbindingslijn 73">
                    <a:extLst>
                      <a:ext uri="{FF2B5EF4-FFF2-40B4-BE49-F238E27FC236}">
                        <a16:creationId xmlns:a16="http://schemas.microsoft.com/office/drawing/2014/main" id="{2A8E2AAE-B9F2-4D19-BDBE-160F4D01EEB0}"/>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5" name="Rechte verbindingslijn 74">
                    <a:extLst>
                      <a:ext uri="{FF2B5EF4-FFF2-40B4-BE49-F238E27FC236}">
                        <a16:creationId xmlns:a16="http://schemas.microsoft.com/office/drawing/2014/main" id="{A83B9F74-60A0-4DB9-82EB-3F22188EA98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76" name="Rechte verbindingslijn 75">
                    <a:extLst>
                      <a:ext uri="{FF2B5EF4-FFF2-40B4-BE49-F238E27FC236}">
                        <a16:creationId xmlns:a16="http://schemas.microsoft.com/office/drawing/2014/main" id="{133C1606-7C16-4C6A-885B-4C9EE6C747E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77" name="Rechte verbindingslijn 76">
                    <a:extLst>
                      <a:ext uri="{FF2B5EF4-FFF2-40B4-BE49-F238E27FC236}">
                        <a16:creationId xmlns:a16="http://schemas.microsoft.com/office/drawing/2014/main" id="{2D7C0014-A80B-4C86-BEB3-1E6EDD7A095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78" name="Rechte verbindingslijn 77">
                    <a:extLst>
                      <a:ext uri="{FF2B5EF4-FFF2-40B4-BE49-F238E27FC236}">
                        <a16:creationId xmlns:a16="http://schemas.microsoft.com/office/drawing/2014/main" id="{A7390374-5F97-4D3B-8B01-A6599129983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1" name="Groep 70">
                  <a:extLst>
                    <a:ext uri="{FF2B5EF4-FFF2-40B4-BE49-F238E27FC236}">
                      <a16:creationId xmlns:a16="http://schemas.microsoft.com/office/drawing/2014/main" id="{4423BF66-32DC-436A-A6BC-B5E0E2D27703}"/>
                    </a:ext>
                  </a:extLst>
                </p:cNvPr>
                <p:cNvGrpSpPr/>
                <p:nvPr userDrawn="1"/>
              </p:nvGrpSpPr>
              <p:grpSpPr>
                <a:xfrm flipH="1">
                  <a:off x="-3310774" y="735854"/>
                  <a:ext cx="88801" cy="72568"/>
                  <a:chOff x="-2091059" y="1395403"/>
                  <a:chExt cx="157316" cy="128558"/>
                </a:xfrm>
              </p:grpSpPr>
              <p:sp>
                <p:nvSpPr>
                  <p:cNvPr id="72" name="Rechthoek 71">
                    <a:extLst>
                      <a:ext uri="{FF2B5EF4-FFF2-40B4-BE49-F238E27FC236}">
                        <a16:creationId xmlns:a16="http://schemas.microsoft.com/office/drawing/2014/main" id="{78DD68BB-C038-43F8-AFF1-81161A5E21B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73" name="Pijl: punthaak 72">
                    <a:extLst>
                      <a:ext uri="{FF2B5EF4-FFF2-40B4-BE49-F238E27FC236}">
                        <a16:creationId xmlns:a16="http://schemas.microsoft.com/office/drawing/2014/main" id="{526C3684-C7FD-4E41-A93D-F116E19E2C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32" name="Groep 31">
                <a:extLst>
                  <a:ext uri="{FF2B5EF4-FFF2-40B4-BE49-F238E27FC236}">
                    <a16:creationId xmlns:a16="http://schemas.microsoft.com/office/drawing/2014/main" id="{CE390880-0A52-481B-8490-0C0E7E228807}"/>
                  </a:ext>
                </a:extLst>
              </p:cNvPr>
              <p:cNvGrpSpPr/>
              <p:nvPr userDrawn="1"/>
            </p:nvGrpSpPr>
            <p:grpSpPr>
              <a:xfrm>
                <a:off x="-3326107" y="720303"/>
                <a:ext cx="182598" cy="143759"/>
                <a:chOff x="-3634116" y="700986"/>
                <a:chExt cx="182598" cy="143759"/>
              </a:xfrm>
            </p:grpSpPr>
            <p:grpSp>
              <p:nvGrpSpPr>
                <p:cNvPr id="61" name="Groep 60">
                  <a:extLst>
                    <a:ext uri="{FF2B5EF4-FFF2-40B4-BE49-F238E27FC236}">
                      <a16:creationId xmlns:a16="http://schemas.microsoft.com/office/drawing/2014/main" id="{6730306C-E583-42D2-AE2B-2ED4B22CBC4C}"/>
                    </a:ext>
                  </a:extLst>
                </p:cNvPr>
                <p:cNvGrpSpPr/>
                <p:nvPr userDrawn="1"/>
              </p:nvGrpSpPr>
              <p:grpSpPr>
                <a:xfrm>
                  <a:off x="-3634116" y="700986"/>
                  <a:ext cx="182598" cy="143759"/>
                  <a:chOff x="-3634116" y="700986"/>
                  <a:chExt cx="182598" cy="143759"/>
                </a:xfrm>
              </p:grpSpPr>
              <p:cxnSp>
                <p:nvCxnSpPr>
                  <p:cNvPr id="65" name="Rechte verbindingslijn 64">
                    <a:extLst>
                      <a:ext uri="{FF2B5EF4-FFF2-40B4-BE49-F238E27FC236}">
                        <a16:creationId xmlns:a16="http://schemas.microsoft.com/office/drawing/2014/main" id="{19189BDC-6600-4B47-AA44-09B3D6F4895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66" name="Rechte verbindingslijn 65">
                    <a:extLst>
                      <a:ext uri="{FF2B5EF4-FFF2-40B4-BE49-F238E27FC236}">
                        <a16:creationId xmlns:a16="http://schemas.microsoft.com/office/drawing/2014/main" id="{83D5A3DA-CFAE-4479-AD20-434F7FE2A30F}"/>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67" name="Rechte verbindingslijn 66">
                    <a:extLst>
                      <a:ext uri="{FF2B5EF4-FFF2-40B4-BE49-F238E27FC236}">
                        <a16:creationId xmlns:a16="http://schemas.microsoft.com/office/drawing/2014/main" id="{DB6561BF-E3D1-4B05-BDA8-1B4AC40D420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68" name="Rechte verbindingslijn 67">
                    <a:extLst>
                      <a:ext uri="{FF2B5EF4-FFF2-40B4-BE49-F238E27FC236}">
                        <a16:creationId xmlns:a16="http://schemas.microsoft.com/office/drawing/2014/main" id="{A3879CF8-83FA-40DC-8A98-C82DF4BE9BC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69" name="Rechte verbindingslijn 68">
                    <a:extLst>
                      <a:ext uri="{FF2B5EF4-FFF2-40B4-BE49-F238E27FC236}">
                        <a16:creationId xmlns:a16="http://schemas.microsoft.com/office/drawing/2014/main" id="{83F15A95-740E-4E38-B843-D440E37F6326}"/>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2" name="Groep 61">
                  <a:extLst>
                    <a:ext uri="{FF2B5EF4-FFF2-40B4-BE49-F238E27FC236}">
                      <a16:creationId xmlns:a16="http://schemas.microsoft.com/office/drawing/2014/main" id="{E1459926-C4A7-40DB-A0F5-06D11095EED9}"/>
                    </a:ext>
                  </a:extLst>
                </p:cNvPr>
                <p:cNvGrpSpPr/>
                <p:nvPr userDrawn="1"/>
              </p:nvGrpSpPr>
              <p:grpSpPr>
                <a:xfrm>
                  <a:off x="-3634047" y="735854"/>
                  <a:ext cx="88801" cy="72568"/>
                  <a:chOff x="-2091059" y="1395403"/>
                  <a:chExt cx="157316" cy="128558"/>
                </a:xfrm>
              </p:grpSpPr>
              <p:sp>
                <p:nvSpPr>
                  <p:cNvPr id="63" name="Rechthoek 62">
                    <a:extLst>
                      <a:ext uri="{FF2B5EF4-FFF2-40B4-BE49-F238E27FC236}">
                        <a16:creationId xmlns:a16="http://schemas.microsoft.com/office/drawing/2014/main" id="{0B97DB80-6F22-4641-B243-A5B36756AD9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64" name="Pijl: punthaak 63">
                    <a:extLst>
                      <a:ext uri="{FF2B5EF4-FFF2-40B4-BE49-F238E27FC236}">
                        <a16:creationId xmlns:a16="http://schemas.microsoft.com/office/drawing/2014/main" id="{81510F9D-FA45-4DC4-A4D6-D0CA8E65C0D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cxnSp>
            <p:nvCxnSpPr>
              <p:cNvPr id="33" name="Rechte verbindingslijn 32">
                <a:extLst>
                  <a:ext uri="{FF2B5EF4-FFF2-40B4-BE49-F238E27FC236}">
                    <a16:creationId xmlns:a16="http://schemas.microsoft.com/office/drawing/2014/main" id="{CE73AA2D-A984-4582-80C3-CEC41C5ECDF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4" name="Rechte verbindingslijn 33">
                <a:extLst>
                  <a:ext uri="{FF2B5EF4-FFF2-40B4-BE49-F238E27FC236}">
                    <a16:creationId xmlns:a16="http://schemas.microsoft.com/office/drawing/2014/main" id="{212AC248-2B04-43FA-B4C4-D016F8B48A6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5" name="Groep 34">
                <a:extLst>
                  <a:ext uri="{FF2B5EF4-FFF2-40B4-BE49-F238E27FC236}">
                    <a16:creationId xmlns:a16="http://schemas.microsoft.com/office/drawing/2014/main" id="{30FCA7B2-76DE-4CA2-9504-707B10B95579}"/>
                  </a:ext>
                </a:extLst>
              </p:cNvPr>
              <p:cNvGrpSpPr/>
              <p:nvPr userDrawn="1"/>
            </p:nvGrpSpPr>
            <p:grpSpPr>
              <a:xfrm>
                <a:off x="-2425037" y="370226"/>
                <a:ext cx="357690" cy="330595"/>
                <a:chOff x="-2721817" y="347336"/>
                <a:chExt cx="432805" cy="400021"/>
              </a:xfrm>
            </p:grpSpPr>
            <p:sp>
              <p:nvSpPr>
                <p:cNvPr id="50" name="Rechthoek 49">
                  <a:extLst>
                    <a:ext uri="{FF2B5EF4-FFF2-40B4-BE49-F238E27FC236}">
                      <a16:creationId xmlns:a16="http://schemas.microsoft.com/office/drawing/2014/main" id="{DE2E2755-9136-4802-B62E-C6268827E939}"/>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51" name="Groep 50">
                  <a:extLst>
                    <a:ext uri="{FF2B5EF4-FFF2-40B4-BE49-F238E27FC236}">
                      <a16:creationId xmlns:a16="http://schemas.microsoft.com/office/drawing/2014/main" id="{3C9480B5-41BF-43B1-A36D-E18887D33B86}"/>
                    </a:ext>
                  </a:extLst>
                </p:cNvPr>
                <p:cNvGrpSpPr/>
                <p:nvPr userDrawn="1"/>
              </p:nvGrpSpPr>
              <p:grpSpPr>
                <a:xfrm>
                  <a:off x="-2652453" y="431583"/>
                  <a:ext cx="294076" cy="231526"/>
                  <a:chOff x="-3634116" y="700986"/>
                  <a:chExt cx="182598" cy="143759"/>
                </a:xfrm>
              </p:grpSpPr>
              <p:grpSp>
                <p:nvGrpSpPr>
                  <p:cNvPr id="52" name="Groep 51">
                    <a:extLst>
                      <a:ext uri="{FF2B5EF4-FFF2-40B4-BE49-F238E27FC236}">
                        <a16:creationId xmlns:a16="http://schemas.microsoft.com/office/drawing/2014/main" id="{5AE05DEE-CA7C-438A-B964-200209240966}"/>
                      </a:ext>
                    </a:extLst>
                  </p:cNvPr>
                  <p:cNvGrpSpPr/>
                  <p:nvPr userDrawn="1"/>
                </p:nvGrpSpPr>
                <p:grpSpPr>
                  <a:xfrm>
                    <a:off x="-3634116" y="700986"/>
                    <a:ext cx="182598" cy="143759"/>
                    <a:chOff x="-3634116" y="700986"/>
                    <a:chExt cx="182598" cy="143759"/>
                  </a:xfrm>
                </p:grpSpPr>
                <p:cxnSp>
                  <p:nvCxnSpPr>
                    <p:cNvPr id="56" name="Rechte verbindingslijn 55">
                      <a:extLst>
                        <a:ext uri="{FF2B5EF4-FFF2-40B4-BE49-F238E27FC236}">
                          <a16:creationId xmlns:a16="http://schemas.microsoft.com/office/drawing/2014/main" id="{D8E1A665-0A58-4ACA-A237-B082E66AF59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57" name="Rechte verbindingslijn 56">
                      <a:extLst>
                        <a:ext uri="{FF2B5EF4-FFF2-40B4-BE49-F238E27FC236}">
                          <a16:creationId xmlns:a16="http://schemas.microsoft.com/office/drawing/2014/main" id="{4AF28E9A-1EBB-4563-AAA1-3D76AD1CD72C}"/>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58" name="Rechte verbindingslijn 57">
                      <a:extLst>
                        <a:ext uri="{FF2B5EF4-FFF2-40B4-BE49-F238E27FC236}">
                          <a16:creationId xmlns:a16="http://schemas.microsoft.com/office/drawing/2014/main" id="{2533A9CD-1F4A-42AE-AA36-A766A126A349}"/>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9635BCC6-E85F-44EA-BF3B-FAD3767BAE1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26F6A868-BC22-4BC5-86E9-29588E96A4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3" name="Groep 52">
                    <a:extLst>
                      <a:ext uri="{FF2B5EF4-FFF2-40B4-BE49-F238E27FC236}">
                        <a16:creationId xmlns:a16="http://schemas.microsoft.com/office/drawing/2014/main" id="{74863757-63B0-4387-93F2-C3D604EF6950}"/>
                      </a:ext>
                    </a:extLst>
                  </p:cNvPr>
                  <p:cNvGrpSpPr/>
                  <p:nvPr userDrawn="1"/>
                </p:nvGrpSpPr>
                <p:grpSpPr>
                  <a:xfrm>
                    <a:off x="-3634047" y="735854"/>
                    <a:ext cx="88801" cy="72568"/>
                    <a:chOff x="-2091059" y="1395403"/>
                    <a:chExt cx="157316" cy="128558"/>
                  </a:xfrm>
                </p:grpSpPr>
                <p:sp>
                  <p:nvSpPr>
                    <p:cNvPr id="54" name="Rechthoek 53">
                      <a:extLst>
                        <a:ext uri="{FF2B5EF4-FFF2-40B4-BE49-F238E27FC236}">
                          <a16:creationId xmlns:a16="http://schemas.microsoft.com/office/drawing/2014/main" id="{39808003-1E18-4B0E-893E-1542C016F7F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55" name="Pijl: punthaak 54">
                      <a:extLst>
                        <a:ext uri="{FF2B5EF4-FFF2-40B4-BE49-F238E27FC236}">
                          <a16:creationId xmlns:a16="http://schemas.microsoft.com/office/drawing/2014/main" id="{8C8C9D08-914C-42CF-9D1A-4AA909F55EB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36" name="Groep 35">
                <a:extLst>
                  <a:ext uri="{FF2B5EF4-FFF2-40B4-BE49-F238E27FC236}">
                    <a16:creationId xmlns:a16="http://schemas.microsoft.com/office/drawing/2014/main" id="{5E2C8D59-4464-4323-9342-36DD639F9D32}"/>
                  </a:ext>
                </a:extLst>
              </p:cNvPr>
              <p:cNvGrpSpPr/>
              <p:nvPr userDrawn="1"/>
            </p:nvGrpSpPr>
            <p:grpSpPr>
              <a:xfrm>
                <a:off x="-2425037" y="781500"/>
                <a:ext cx="357690" cy="330595"/>
                <a:chOff x="-2721817" y="782525"/>
                <a:chExt cx="432805" cy="400021"/>
              </a:xfrm>
            </p:grpSpPr>
            <p:sp>
              <p:nvSpPr>
                <p:cNvPr id="39" name="Rechthoek 38">
                  <a:extLst>
                    <a:ext uri="{FF2B5EF4-FFF2-40B4-BE49-F238E27FC236}">
                      <a16:creationId xmlns:a16="http://schemas.microsoft.com/office/drawing/2014/main" id="{E1335D0B-76E9-4298-8D3F-FD572931CD64}"/>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40" name="Groep 39">
                  <a:extLst>
                    <a:ext uri="{FF2B5EF4-FFF2-40B4-BE49-F238E27FC236}">
                      <a16:creationId xmlns:a16="http://schemas.microsoft.com/office/drawing/2014/main" id="{48E40264-32A6-4DDB-831A-3D3A8947EF57}"/>
                    </a:ext>
                  </a:extLst>
                </p:cNvPr>
                <p:cNvGrpSpPr/>
                <p:nvPr userDrawn="1"/>
              </p:nvGrpSpPr>
              <p:grpSpPr>
                <a:xfrm>
                  <a:off x="-2652453" y="866772"/>
                  <a:ext cx="294076" cy="231526"/>
                  <a:chOff x="-3310843" y="700986"/>
                  <a:chExt cx="182598" cy="143759"/>
                </a:xfrm>
              </p:grpSpPr>
              <p:grpSp>
                <p:nvGrpSpPr>
                  <p:cNvPr id="41" name="Groep 40">
                    <a:extLst>
                      <a:ext uri="{FF2B5EF4-FFF2-40B4-BE49-F238E27FC236}">
                        <a16:creationId xmlns:a16="http://schemas.microsoft.com/office/drawing/2014/main" id="{F77E6DCB-0625-481A-BD99-D2C9A51954D8}"/>
                      </a:ext>
                    </a:extLst>
                  </p:cNvPr>
                  <p:cNvGrpSpPr/>
                  <p:nvPr userDrawn="1"/>
                </p:nvGrpSpPr>
                <p:grpSpPr>
                  <a:xfrm>
                    <a:off x="-3310843" y="700986"/>
                    <a:ext cx="182598" cy="143759"/>
                    <a:chOff x="-3310843" y="700986"/>
                    <a:chExt cx="182598" cy="143759"/>
                  </a:xfrm>
                </p:grpSpPr>
                <p:cxnSp>
                  <p:nvCxnSpPr>
                    <p:cNvPr id="45" name="Rechte verbindingslijn 44">
                      <a:extLst>
                        <a:ext uri="{FF2B5EF4-FFF2-40B4-BE49-F238E27FC236}">
                          <a16:creationId xmlns:a16="http://schemas.microsoft.com/office/drawing/2014/main" id="{7BE76351-6A99-4948-8B32-27A6D6E15D39}"/>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6" name="Rechte verbindingslijn 45">
                      <a:extLst>
                        <a:ext uri="{FF2B5EF4-FFF2-40B4-BE49-F238E27FC236}">
                          <a16:creationId xmlns:a16="http://schemas.microsoft.com/office/drawing/2014/main" id="{DC4FEEE3-4265-4C64-9468-FBE0BB8EB64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7" name="Rechte verbindingslijn 46">
                      <a:extLst>
                        <a:ext uri="{FF2B5EF4-FFF2-40B4-BE49-F238E27FC236}">
                          <a16:creationId xmlns:a16="http://schemas.microsoft.com/office/drawing/2014/main" id="{87E50978-BD2D-4B4F-935B-0EC40F64E3A1}"/>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8" name="Rechte verbindingslijn 47">
                      <a:extLst>
                        <a:ext uri="{FF2B5EF4-FFF2-40B4-BE49-F238E27FC236}">
                          <a16:creationId xmlns:a16="http://schemas.microsoft.com/office/drawing/2014/main" id="{9C29ABA5-68D2-4C94-8DE1-7E20D4ECD15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9" name="Rechte verbindingslijn 48">
                      <a:extLst>
                        <a:ext uri="{FF2B5EF4-FFF2-40B4-BE49-F238E27FC236}">
                          <a16:creationId xmlns:a16="http://schemas.microsoft.com/office/drawing/2014/main" id="{6952FC7D-9630-4B97-8EE2-B99262A487E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2" name="Groep 41">
                    <a:extLst>
                      <a:ext uri="{FF2B5EF4-FFF2-40B4-BE49-F238E27FC236}">
                        <a16:creationId xmlns:a16="http://schemas.microsoft.com/office/drawing/2014/main" id="{B06C2143-57C9-486F-B0AE-B9858B2B0E74}"/>
                      </a:ext>
                    </a:extLst>
                  </p:cNvPr>
                  <p:cNvGrpSpPr/>
                  <p:nvPr userDrawn="1"/>
                </p:nvGrpSpPr>
                <p:grpSpPr>
                  <a:xfrm flipH="1">
                    <a:off x="-3310774" y="735854"/>
                    <a:ext cx="88801" cy="72568"/>
                    <a:chOff x="-2091059" y="1395403"/>
                    <a:chExt cx="157316" cy="128558"/>
                  </a:xfrm>
                </p:grpSpPr>
                <p:sp>
                  <p:nvSpPr>
                    <p:cNvPr id="43" name="Rechthoek 42">
                      <a:extLst>
                        <a:ext uri="{FF2B5EF4-FFF2-40B4-BE49-F238E27FC236}">
                          <a16:creationId xmlns:a16="http://schemas.microsoft.com/office/drawing/2014/main" id="{265BCCAF-45F1-4938-B5C6-D32F2360567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44" name="Pijl: punthaak 43">
                      <a:extLst>
                        <a:ext uri="{FF2B5EF4-FFF2-40B4-BE49-F238E27FC236}">
                          <a16:creationId xmlns:a16="http://schemas.microsoft.com/office/drawing/2014/main" id="{354DF70E-D615-43B8-B34A-757E16BBC52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sp>
            <p:nvSpPr>
              <p:cNvPr id="37" name="Rechthoek 36">
                <a:extLst>
                  <a:ext uri="{FF2B5EF4-FFF2-40B4-BE49-F238E27FC236}">
                    <a16:creationId xmlns:a16="http://schemas.microsoft.com/office/drawing/2014/main" id="{A03E8A52-AE3C-4F83-8061-F3EDD2C32B3D}"/>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omhoog</a:t>
                </a:r>
              </a:p>
            </p:txBody>
          </p:sp>
          <p:sp>
            <p:nvSpPr>
              <p:cNvPr id="38" name="Rechthoek 37">
                <a:extLst>
                  <a:ext uri="{FF2B5EF4-FFF2-40B4-BE49-F238E27FC236}">
                    <a16:creationId xmlns:a16="http://schemas.microsoft.com/office/drawing/2014/main" id="{3A8CF59A-490E-46FB-8B8B-FC616F27A28E}"/>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omlaag</a:t>
                </a:r>
              </a:p>
            </p:txBody>
          </p:sp>
        </p:grpSp>
        <p:cxnSp>
          <p:nvCxnSpPr>
            <p:cNvPr id="17" name="Rechte verbindingslijn 16">
              <a:extLst>
                <a:ext uri="{FF2B5EF4-FFF2-40B4-BE49-F238E27FC236}">
                  <a16:creationId xmlns:a16="http://schemas.microsoft.com/office/drawing/2014/main" id="{EB7C4994-EBCA-4316-870C-E57D177BA81D}"/>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8" name="Rechthoek 17">
              <a:extLst>
                <a:ext uri="{FF2B5EF4-FFF2-40B4-BE49-F238E27FC236}">
                  <a16:creationId xmlns:a16="http://schemas.microsoft.com/office/drawing/2014/main" id="{BD4E80FE-2A82-45EF-9064-4DB9C7BA61DA}"/>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rgbClr val="C3D200"/>
                </a:buClr>
                <a:buSzTx/>
                <a:buFont typeface="Wingdings" panose="05000000000000000000" pitchFamily="2" charset="2"/>
                <a:buChar char="§"/>
                <a:tabLst/>
                <a:defRPr/>
              </a:pP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19" name="Ovaal 18">
              <a:extLst>
                <a:ext uri="{FF2B5EF4-FFF2-40B4-BE49-F238E27FC236}">
                  <a16:creationId xmlns:a16="http://schemas.microsoft.com/office/drawing/2014/main" id="{A9A206AE-3B43-4997-8894-8545226520EF}"/>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20" name="Rechthoek 19">
              <a:extLst>
                <a:ext uri="{FF2B5EF4-FFF2-40B4-BE49-F238E27FC236}">
                  <a16:creationId xmlns:a16="http://schemas.microsoft.com/office/drawing/2014/main" id="{35CC1374-5A66-4B67-AF8D-1486BC8F64B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360363" marR="0" lvl="1" indent="-193675" algn="l" defTabSz="914400" rtl="0" eaLnBrk="1" fontAlgn="auto" latinLnBrk="0" hangingPunct="1">
                <a:lnSpc>
                  <a:spcPct val="100000"/>
                </a:lnSpc>
                <a:spcBef>
                  <a:spcPts val="600"/>
                </a:spcBef>
                <a:spcAft>
                  <a:spcPts val="600"/>
                </a:spcAft>
                <a:buClr>
                  <a:srgbClr val="C3D200"/>
                </a:buClr>
                <a:buSzTx/>
                <a:buFont typeface="Calibri" panose="020F0502020204030204" pitchFamily="34" charset="0"/>
                <a:buChar char="→"/>
                <a:tabLst/>
                <a:defRPr/>
              </a:pPr>
              <a:r>
                <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rPr>
                <a:t>Sub-</a:t>
              </a:r>
              <a:r>
                <a:rPr kumimoji="0" lang="nl-NL" sz="1100" b="0" i="0" u="none" strike="noStrike" kern="1200" cap="none" spc="0" normalizeH="0" baseline="0" noProof="0" err="1">
                  <a:ln>
                    <a:noFill/>
                  </a:ln>
                  <a:solidFill>
                    <a:prstClr val="black">
                      <a:lumMod val="65000"/>
                      <a:lumOff val="35000"/>
                    </a:prstClr>
                  </a:solidFill>
                  <a:effectLst/>
                  <a:uLnTx/>
                  <a:uFillTx/>
                  <a:latin typeface="Arial"/>
                  <a:ea typeface="+mn-ea"/>
                  <a:cs typeface="+mn-cs"/>
                </a:rPr>
                <a:t>bullet</a:t>
              </a:r>
              <a:endPar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1" name="Ovaal 20">
              <a:extLst>
                <a:ext uri="{FF2B5EF4-FFF2-40B4-BE49-F238E27FC236}">
                  <a16:creationId xmlns:a16="http://schemas.microsoft.com/office/drawing/2014/main" id="{E4F4B783-DDFB-4507-AFC4-D74E6AE8402F}"/>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22" name="Rechthoek 21">
              <a:extLst>
                <a:ext uri="{FF2B5EF4-FFF2-40B4-BE49-F238E27FC236}">
                  <a16:creationId xmlns:a16="http://schemas.microsoft.com/office/drawing/2014/main" id="{E0611044-0E9E-43F2-B4B5-3226A30827B2}"/>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rgbClr val="C3D200"/>
                </a:buClr>
                <a:buSzTx/>
                <a:buFont typeface="Arial" panose="020B0604020202020204" pitchFamily="34" charset="0"/>
                <a:buNone/>
                <a:tabLst/>
                <a:defRPr/>
              </a:pPr>
              <a:r>
                <a:rPr kumimoji="0" lang="en-US"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Leestekst</a:t>
              </a:r>
              <a:endParaRPr kumimoji="0" lang="en-US"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23" name="Ovaal 22">
              <a:extLst>
                <a:ext uri="{FF2B5EF4-FFF2-40B4-BE49-F238E27FC236}">
                  <a16:creationId xmlns:a16="http://schemas.microsoft.com/office/drawing/2014/main" id="{BE1AEAC6-B72B-4980-BE58-F3C15585662B}"/>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4</a:t>
              </a:r>
            </a:p>
          </p:txBody>
        </p:sp>
        <p:sp>
          <p:nvSpPr>
            <p:cNvPr id="24" name="Rechthoek 23">
              <a:extLst>
                <a:ext uri="{FF2B5EF4-FFF2-40B4-BE49-F238E27FC236}">
                  <a16:creationId xmlns:a16="http://schemas.microsoft.com/office/drawing/2014/main" id="{D8AB3394-4B15-48B1-90CE-1A28F0722D3A}"/>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nl-NL" sz="1400" b="0" i="0" u="none" strike="noStrike" kern="1200" cap="none" spc="0" normalizeH="0" baseline="0" noProof="0">
                  <a:ln>
                    <a:noFill/>
                  </a:ln>
                  <a:solidFill>
                    <a:srgbClr val="3AAA40"/>
                  </a:solidFill>
                  <a:effectLst/>
                  <a:uLnTx/>
                  <a:uFillTx/>
                  <a:latin typeface="Arial"/>
                  <a:ea typeface="+mn-ea"/>
                  <a:cs typeface="+mn-cs"/>
                </a:rPr>
                <a:t>Subtitel</a:t>
              </a:r>
            </a:p>
          </p:txBody>
        </p:sp>
        <p:sp>
          <p:nvSpPr>
            <p:cNvPr id="25" name="Ovaal 24">
              <a:extLst>
                <a:ext uri="{FF2B5EF4-FFF2-40B4-BE49-F238E27FC236}">
                  <a16:creationId xmlns:a16="http://schemas.microsoft.com/office/drawing/2014/main" id="{EAE8FED3-E44C-4AFA-A5DE-3EA030EF9215}"/>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5</a:t>
              </a:r>
            </a:p>
          </p:txBody>
        </p:sp>
        <p:sp>
          <p:nvSpPr>
            <p:cNvPr id="26" name="Rechthoek 25">
              <a:extLst>
                <a:ext uri="{FF2B5EF4-FFF2-40B4-BE49-F238E27FC236}">
                  <a16:creationId xmlns:a16="http://schemas.microsoft.com/office/drawing/2014/main" id="{573B7FDE-ABAB-4FF1-ACF9-86131B45B6CF}"/>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zoals hierboven aangegeven, om een tekst niveau te kiezen. Kies uit:</a:t>
              </a:r>
            </a:p>
          </p:txBody>
        </p:sp>
      </p:grpSp>
      <p:grpSp>
        <p:nvGrpSpPr>
          <p:cNvPr id="82" name="GRID" hidden="1">
            <a:extLst>
              <a:ext uri="{FF2B5EF4-FFF2-40B4-BE49-F238E27FC236}">
                <a16:creationId xmlns:a16="http://schemas.microsoft.com/office/drawing/2014/main" id="{DD46EFD6-99D1-4B0C-8FD1-F0F4BD225931}"/>
              </a:ext>
            </a:extLst>
          </p:cNvPr>
          <p:cNvGrpSpPr/>
          <p:nvPr userDrawn="1"/>
        </p:nvGrpSpPr>
        <p:grpSpPr>
          <a:xfrm>
            <a:off x="0" y="0"/>
            <a:ext cx="12192001" cy="6858000"/>
            <a:chOff x="0" y="0"/>
            <a:chExt cx="12192001" cy="6858000"/>
          </a:xfrm>
          <a:solidFill>
            <a:schemeClr val="accent1">
              <a:alpha val="49000"/>
            </a:schemeClr>
          </a:solidFill>
        </p:grpSpPr>
        <p:sp>
          <p:nvSpPr>
            <p:cNvPr id="83" name="Rechthoek 82">
              <a:extLst>
                <a:ext uri="{FF2B5EF4-FFF2-40B4-BE49-F238E27FC236}">
                  <a16:creationId xmlns:a16="http://schemas.microsoft.com/office/drawing/2014/main" id="{9DB95313-93C6-4D29-9664-B85C3A9045BE}"/>
                </a:ext>
              </a:extLst>
            </p:cNvPr>
            <p:cNvSpPr/>
            <p:nvPr userDrawn="1"/>
          </p:nvSpPr>
          <p:spPr>
            <a:xfrm>
              <a:off x="0" y="0"/>
              <a:ext cx="12192000" cy="7077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4" name="Rechthoek 83">
              <a:extLst>
                <a:ext uri="{FF2B5EF4-FFF2-40B4-BE49-F238E27FC236}">
                  <a16:creationId xmlns:a16="http://schemas.microsoft.com/office/drawing/2014/main" id="{AAF94DBA-C43D-4D9E-A7BF-3A7063DDA927}"/>
                </a:ext>
              </a:extLst>
            </p:cNvPr>
            <p:cNvSpPr/>
            <p:nvPr userDrawn="1"/>
          </p:nvSpPr>
          <p:spPr>
            <a:xfrm>
              <a:off x="0" y="1308447"/>
              <a:ext cx="12192000" cy="15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5" name="Rechthoek 84">
              <a:extLst>
                <a:ext uri="{FF2B5EF4-FFF2-40B4-BE49-F238E27FC236}">
                  <a16:creationId xmlns:a16="http://schemas.microsoft.com/office/drawing/2014/main" id="{1EF36735-DE21-4866-8CF8-A149D8880A01}"/>
                </a:ext>
              </a:extLst>
            </p:cNvPr>
            <p:cNvSpPr/>
            <p:nvPr userDrawn="1"/>
          </p:nvSpPr>
          <p:spPr>
            <a:xfrm>
              <a:off x="0" y="5934343"/>
              <a:ext cx="12192000" cy="250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6" name="Rechthoek 85">
              <a:extLst>
                <a:ext uri="{FF2B5EF4-FFF2-40B4-BE49-F238E27FC236}">
                  <a16:creationId xmlns:a16="http://schemas.microsoft.com/office/drawing/2014/main" id="{A5B9575C-CE06-463C-AE25-FA069B0613B3}"/>
                </a:ext>
              </a:extLst>
            </p:cNvPr>
            <p:cNvSpPr/>
            <p:nvPr userDrawn="1"/>
          </p:nvSpPr>
          <p:spPr>
            <a:xfrm>
              <a:off x="0" y="6402152"/>
              <a:ext cx="12192000" cy="4558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7" name="Rechthoek 86">
              <a:extLst>
                <a:ext uri="{FF2B5EF4-FFF2-40B4-BE49-F238E27FC236}">
                  <a16:creationId xmlns:a16="http://schemas.microsoft.com/office/drawing/2014/main" id="{6476A069-67C3-4A79-9FF0-23B5B5EE4128}"/>
                </a:ext>
              </a:extLst>
            </p:cNvPr>
            <p:cNvSpPr/>
            <p:nvPr userDrawn="1"/>
          </p:nvSpPr>
          <p:spPr>
            <a:xfrm>
              <a:off x="0" y="0"/>
              <a:ext cx="444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8" name="Rechthoek 87">
              <a:extLst>
                <a:ext uri="{FF2B5EF4-FFF2-40B4-BE49-F238E27FC236}">
                  <a16:creationId xmlns:a16="http://schemas.microsoft.com/office/drawing/2014/main" id="{6CFE8C40-B7C5-4860-92D2-CE113B1E9DC0}"/>
                </a:ext>
              </a:extLst>
            </p:cNvPr>
            <p:cNvSpPr/>
            <p:nvPr userDrawn="1"/>
          </p:nvSpPr>
          <p:spPr>
            <a:xfrm>
              <a:off x="11738415"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9" name="Rechthoek 88">
              <a:extLst>
                <a:ext uri="{FF2B5EF4-FFF2-40B4-BE49-F238E27FC236}">
                  <a16:creationId xmlns:a16="http://schemas.microsoft.com/office/drawing/2014/main" id="{57D2AD0D-0FDC-4667-A0AD-F016662B8E27}"/>
                </a:ext>
              </a:extLst>
            </p:cNvPr>
            <p:cNvSpPr/>
            <p:nvPr userDrawn="1"/>
          </p:nvSpPr>
          <p:spPr>
            <a:xfrm>
              <a:off x="5869207"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Rechthoek 91">
              <a:extLst>
                <a:ext uri="{FF2B5EF4-FFF2-40B4-BE49-F238E27FC236}">
                  <a16:creationId xmlns:a16="http://schemas.microsoft.com/office/drawing/2014/main" id="{96CD41F3-EC5F-4FCC-8613-C5FA43E04397}"/>
                </a:ext>
              </a:extLst>
            </p:cNvPr>
            <p:cNvSpPr/>
            <p:nvPr userDrawn="1"/>
          </p:nvSpPr>
          <p:spPr>
            <a:xfrm>
              <a:off x="6322791"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91" name="Tijdelijke aanduiding voor grafiek 7">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6776377" y="1464994"/>
            <a:ext cx="4962036" cy="4469349"/>
          </a:xfrm>
          <a:solidFill>
            <a:schemeClr val="bg1">
              <a:lumMod val="95000"/>
            </a:schemeClr>
          </a:solidFill>
        </p:spPr>
        <p:txBody>
          <a:bodyPr tIns="1440000"/>
          <a:lstStyle>
            <a:lvl1pPr marL="0" indent="0" algn="ctr">
              <a:spcBef>
                <a:spcPts val="0"/>
              </a:spcBef>
              <a:spcAft>
                <a:spcPts val="0"/>
              </a:spcAft>
              <a:buNone/>
              <a:defRPr sz="1050" b="1" baseline="0"/>
            </a:lvl1pPr>
          </a:lstStyle>
          <a:p>
            <a:r>
              <a:rPr lang="nl-NL"/>
              <a:t>Klik op onderstaand pictogram</a:t>
            </a:r>
            <a:br>
              <a:rPr lang="nl-NL"/>
            </a:br>
            <a:r>
              <a:rPr lang="nl-NL"/>
              <a:t>om een grafiek in te voegen</a:t>
            </a:r>
          </a:p>
        </p:txBody>
      </p:sp>
      <p:grpSp>
        <p:nvGrpSpPr>
          <p:cNvPr id="93" name="Instructie">
            <a:extLst>
              <a:ext uri="{FF2B5EF4-FFF2-40B4-BE49-F238E27FC236}">
                <a16:creationId xmlns:a16="http://schemas.microsoft.com/office/drawing/2014/main" id="{C9E001F6-3FBC-45DC-8207-6548440F7712}"/>
              </a:ext>
            </a:extLst>
          </p:cNvPr>
          <p:cNvGrpSpPr/>
          <p:nvPr userDrawn="1"/>
        </p:nvGrpSpPr>
        <p:grpSpPr>
          <a:xfrm>
            <a:off x="12389714" y="3046306"/>
            <a:ext cx="3183677" cy="2546619"/>
            <a:chOff x="12389714" y="4327164"/>
            <a:chExt cx="3183677" cy="2546619"/>
          </a:xfrm>
        </p:grpSpPr>
        <p:grpSp>
          <p:nvGrpSpPr>
            <p:cNvPr id="94" name="Meer informatie">
              <a:extLst>
                <a:ext uri="{FF2B5EF4-FFF2-40B4-BE49-F238E27FC236}">
                  <a16:creationId xmlns:a16="http://schemas.microsoft.com/office/drawing/2014/main" id="{7A1C1B78-6E2D-43F3-86BB-D14987A8AA27}"/>
                </a:ext>
              </a:extLst>
            </p:cNvPr>
            <p:cNvGrpSpPr/>
            <p:nvPr userDrawn="1"/>
          </p:nvGrpSpPr>
          <p:grpSpPr>
            <a:xfrm>
              <a:off x="12394875" y="6090510"/>
              <a:ext cx="3178515" cy="783273"/>
              <a:chOff x="-3741486" y="3359148"/>
              <a:chExt cx="3178515" cy="783273"/>
            </a:xfrm>
          </p:grpSpPr>
          <p:sp>
            <p:nvSpPr>
              <p:cNvPr id="132" name="Freeform 101">
                <a:extLst>
                  <a:ext uri="{FF2B5EF4-FFF2-40B4-BE49-F238E27FC236}">
                    <a16:creationId xmlns:a16="http://schemas.microsoft.com/office/drawing/2014/main" id="{16A53905-2267-4835-AA50-6145FC3B3FC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33" name="Rechthoek 132">
                <a:extLst>
                  <a:ext uri="{FF2B5EF4-FFF2-40B4-BE49-F238E27FC236}">
                    <a16:creationId xmlns:a16="http://schemas.microsoft.com/office/drawing/2014/main" id="{BBC55B4F-53EC-4FA0-9FA4-A2BA84E90F8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501C72D5-9204-4357-8F61-28678659109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95" name="Rechte verbindingslijn 94">
              <a:extLst>
                <a:ext uri="{FF2B5EF4-FFF2-40B4-BE49-F238E27FC236}">
                  <a16:creationId xmlns:a16="http://schemas.microsoft.com/office/drawing/2014/main" id="{E73A71B5-D298-408B-B81A-669EDBCB715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4F090187-74DB-4F08-B9D2-5A2495208D4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Data van de Grafiek Bewerken</a:t>
              </a:r>
            </a:p>
          </p:txBody>
        </p:sp>
        <p:sp>
          <p:nvSpPr>
            <p:cNvPr id="97" name="Ovaal 96">
              <a:extLst>
                <a:ext uri="{FF2B5EF4-FFF2-40B4-BE49-F238E27FC236}">
                  <a16:creationId xmlns:a16="http://schemas.microsoft.com/office/drawing/2014/main" id="{56242B33-BB1A-4AC4-A7AF-6695B08F87DE}"/>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98" name="Rechte verbindingslijn 97">
              <a:extLst>
                <a:ext uri="{FF2B5EF4-FFF2-40B4-BE49-F238E27FC236}">
                  <a16:creationId xmlns:a16="http://schemas.microsoft.com/office/drawing/2014/main" id="{7E3C0BF9-E98E-44A9-8118-80E0DAB7D10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99" name="Rechthoek 98">
              <a:extLst>
                <a:ext uri="{FF2B5EF4-FFF2-40B4-BE49-F238E27FC236}">
                  <a16:creationId xmlns:a16="http://schemas.microsoft.com/office/drawing/2014/main" id="{7CFB252F-FA08-4A37-88FC-077A1F4CE17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black"/>
                  </a:solidFill>
                  <a:effectLst/>
                  <a:uLnTx/>
                  <a:uFillTx/>
                  <a:latin typeface="Arial"/>
                  <a:ea typeface="+mn-ea"/>
                  <a:cs typeface="Segoe UI Light" panose="020B0502040204020203" pitchFamily="34" charset="0"/>
                </a:rPr>
                <a:t>Selecteer de grafiek, klik met de rechter muisknop en kies </a:t>
              </a:r>
              <a:r>
                <a:rPr kumimoji="0" lang="nl-NL" sz="1100" b="1" i="0" u="none" strike="noStrike" kern="0" cap="none" spc="0" normalizeH="0" baseline="0" noProof="0">
                  <a:ln>
                    <a:noFill/>
                  </a:ln>
                  <a:solidFill>
                    <a:prstClr val="black"/>
                  </a:solidFill>
                  <a:effectLst/>
                  <a:uLnTx/>
                  <a:uFillTx/>
                  <a:latin typeface="Arial"/>
                  <a:ea typeface="+mn-ea"/>
                  <a:cs typeface="Segoe UI Light" panose="020B0502040204020203" pitchFamily="34" charset="0"/>
                </a:rPr>
                <a:t>‘Gegevens bewerken’</a:t>
              </a:r>
            </a:p>
          </p:txBody>
        </p:sp>
        <p:grpSp>
          <p:nvGrpSpPr>
            <p:cNvPr id="100" name="Groep 99">
              <a:extLst>
                <a:ext uri="{FF2B5EF4-FFF2-40B4-BE49-F238E27FC236}">
                  <a16:creationId xmlns:a16="http://schemas.microsoft.com/office/drawing/2014/main" id="{5149F826-5473-4D84-B11A-B8FCED0BC60B}"/>
                </a:ext>
              </a:extLst>
            </p:cNvPr>
            <p:cNvGrpSpPr/>
            <p:nvPr userDrawn="1"/>
          </p:nvGrpSpPr>
          <p:grpSpPr>
            <a:xfrm>
              <a:off x="12755394" y="5222855"/>
              <a:ext cx="1714530" cy="639425"/>
              <a:chOff x="12757283" y="4365594"/>
              <a:chExt cx="1714530" cy="639425"/>
            </a:xfrm>
          </p:grpSpPr>
          <p:sp>
            <p:nvSpPr>
              <p:cNvPr id="101" name="Rechthoek 100">
                <a:extLst>
                  <a:ext uri="{FF2B5EF4-FFF2-40B4-BE49-F238E27FC236}">
                    <a16:creationId xmlns:a16="http://schemas.microsoft.com/office/drawing/2014/main" id="{4DBEFDC8-2B58-429A-A80F-BECE302BD12E}"/>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Rechthoek 101">
                <a:extLst>
                  <a:ext uri="{FF2B5EF4-FFF2-40B4-BE49-F238E27FC236}">
                    <a16:creationId xmlns:a16="http://schemas.microsoft.com/office/drawing/2014/main" id="{D9C13CA8-362E-419F-8E5B-5423F1B8C43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03" name="Tekstvak 102">
                <a:extLst>
                  <a:ext uri="{FF2B5EF4-FFF2-40B4-BE49-F238E27FC236}">
                    <a16:creationId xmlns:a16="http://schemas.microsoft.com/office/drawing/2014/main" id="{38A87954-6B96-4840-99EE-473A13BF08BB}"/>
                  </a:ext>
                </a:extLst>
              </p:cNvPr>
              <p:cNvSpPr txBox="1"/>
              <p:nvPr userDrawn="1"/>
            </p:nvSpPr>
            <p:spPr>
              <a:xfrm>
                <a:off x="12997648" y="4404704"/>
                <a:ext cx="1248154"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Grafiektype wijzigen</a:t>
                </a:r>
              </a:p>
            </p:txBody>
          </p:sp>
          <p:sp>
            <p:nvSpPr>
              <p:cNvPr id="104" name="Tekstvak 103">
                <a:extLst>
                  <a:ext uri="{FF2B5EF4-FFF2-40B4-BE49-F238E27FC236}">
                    <a16:creationId xmlns:a16="http://schemas.microsoft.com/office/drawing/2014/main" id="{64EAE2DA-E998-42D4-AF66-6DC0D991A793}"/>
                  </a:ext>
                </a:extLst>
              </p:cNvPr>
              <p:cNvSpPr txBox="1"/>
              <p:nvPr userDrawn="1"/>
            </p:nvSpPr>
            <p:spPr>
              <a:xfrm>
                <a:off x="12984219" y="4725830"/>
                <a:ext cx="1274711"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Gegevens bewerken</a:t>
                </a:r>
              </a:p>
            </p:txBody>
          </p:sp>
          <p:pic>
            <p:nvPicPr>
              <p:cNvPr id="105" name="Picture 3">
                <a:extLst>
                  <a:ext uri="{FF2B5EF4-FFF2-40B4-BE49-F238E27FC236}">
                    <a16:creationId xmlns:a16="http://schemas.microsoft.com/office/drawing/2014/main" id="{2637CA94-7489-4D59-BA7C-0072F03D77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 name="Groep 105">
                <a:extLst>
                  <a:ext uri="{FF2B5EF4-FFF2-40B4-BE49-F238E27FC236}">
                    <a16:creationId xmlns:a16="http://schemas.microsoft.com/office/drawing/2014/main" id="{E0F65D8A-932C-4FFE-8A7C-FCD741C254C1}"/>
                  </a:ext>
                </a:extLst>
              </p:cNvPr>
              <p:cNvGrpSpPr/>
              <p:nvPr userDrawn="1"/>
            </p:nvGrpSpPr>
            <p:grpSpPr>
              <a:xfrm>
                <a:off x="12831198" y="4432250"/>
                <a:ext cx="139861" cy="152244"/>
                <a:chOff x="12574450" y="6053892"/>
                <a:chExt cx="169232" cy="184215"/>
              </a:xfrm>
            </p:grpSpPr>
            <p:sp>
              <p:nvSpPr>
                <p:cNvPr id="129" name="Rechthoek 128">
                  <a:extLst>
                    <a:ext uri="{FF2B5EF4-FFF2-40B4-BE49-F238E27FC236}">
                      <a16:creationId xmlns:a16="http://schemas.microsoft.com/office/drawing/2014/main" id="{E4F2CAC6-C286-4619-9A46-94AF0F3B481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595959"/>
                    </a:solidFill>
                    <a:effectLst/>
                    <a:uLnTx/>
                    <a:uFillTx/>
                    <a:latin typeface="Arial"/>
                    <a:ea typeface="+mn-ea"/>
                    <a:cs typeface="+mn-cs"/>
                  </a:endParaRPr>
                </a:p>
              </p:txBody>
            </p:sp>
            <p:sp>
              <p:nvSpPr>
                <p:cNvPr id="130" name="Rechthoek 129">
                  <a:extLst>
                    <a:ext uri="{FF2B5EF4-FFF2-40B4-BE49-F238E27FC236}">
                      <a16:creationId xmlns:a16="http://schemas.microsoft.com/office/drawing/2014/main" id="{FF309A0B-5266-403E-A702-BE9F65D24750}"/>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595959"/>
                    </a:solidFill>
                    <a:effectLst/>
                    <a:uLnTx/>
                    <a:uFillTx/>
                    <a:latin typeface="Arial"/>
                    <a:ea typeface="+mn-ea"/>
                    <a:cs typeface="+mn-cs"/>
                  </a:endParaRPr>
                </a:p>
              </p:txBody>
            </p:sp>
            <p:sp>
              <p:nvSpPr>
                <p:cNvPr id="131" name="Rechthoek 130">
                  <a:extLst>
                    <a:ext uri="{FF2B5EF4-FFF2-40B4-BE49-F238E27FC236}">
                      <a16:creationId xmlns:a16="http://schemas.microsoft.com/office/drawing/2014/main" id="{6473A50E-AE4B-43CE-8EC8-1620785C8D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595959"/>
                    </a:solidFill>
                    <a:effectLst/>
                    <a:uLnTx/>
                    <a:uFillTx/>
                    <a:latin typeface="Arial"/>
                    <a:ea typeface="+mn-ea"/>
                    <a:cs typeface="+mn-cs"/>
                  </a:endParaRPr>
                </a:p>
              </p:txBody>
            </p:sp>
          </p:grpSp>
          <p:grpSp>
            <p:nvGrpSpPr>
              <p:cNvPr id="107" name="Groep 106">
                <a:extLst>
                  <a:ext uri="{FF2B5EF4-FFF2-40B4-BE49-F238E27FC236}">
                    <a16:creationId xmlns:a16="http://schemas.microsoft.com/office/drawing/2014/main" id="{A10A86B2-4771-4F86-94AC-EE55D2392979}"/>
                  </a:ext>
                </a:extLst>
              </p:cNvPr>
              <p:cNvGrpSpPr/>
              <p:nvPr userDrawn="1"/>
            </p:nvGrpSpPr>
            <p:grpSpPr>
              <a:xfrm>
                <a:off x="12831198" y="4748585"/>
                <a:ext cx="184916" cy="120210"/>
                <a:chOff x="8815516" y="1076284"/>
                <a:chExt cx="503174" cy="327105"/>
              </a:xfrm>
            </p:grpSpPr>
            <p:sp>
              <p:nvSpPr>
                <p:cNvPr id="108" name="Rechthoek 107">
                  <a:extLst>
                    <a:ext uri="{FF2B5EF4-FFF2-40B4-BE49-F238E27FC236}">
                      <a16:creationId xmlns:a16="http://schemas.microsoft.com/office/drawing/2014/main" id="{47F3F537-AC54-4DE4-9350-4910FCF53CEE}"/>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09" name="Groep 108">
                  <a:extLst>
                    <a:ext uri="{FF2B5EF4-FFF2-40B4-BE49-F238E27FC236}">
                      <a16:creationId xmlns:a16="http://schemas.microsoft.com/office/drawing/2014/main" id="{E845CEF2-5548-4E42-8AF4-6F14ED3A3499}"/>
                    </a:ext>
                  </a:extLst>
                </p:cNvPr>
                <p:cNvGrpSpPr/>
                <p:nvPr userDrawn="1"/>
              </p:nvGrpSpPr>
              <p:grpSpPr>
                <a:xfrm>
                  <a:off x="8815517" y="1076284"/>
                  <a:ext cx="503173" cy="327105"/>
                  <a:chOff x="1351248" y="-683635"/>
                  <a:chExt cx="503173" cy="327105"/>
                </a:xfrm>
              </p:grpSpPr>
              <p:grpSp>
                <p:nvGrpSpPr>
                  <p:cNvPr id="110" name="Groep 109">
                    <a:extLst>
                      <a:ext uri="{FF2B5EF4-FFF2-40B4-BE49-F238E27FC236}">
                        <a16:creationId xmlns:a16="http://schemas.microsoft.com/office/drawing/2014/main" id="{E9E726B1-A7C6-4F14-9CAC-F4CD04BDDDF0}"/>
                      </a:ext>
                    </a:extLst>
                  </p:cNvPr>
                  <p:cNvGrpSpPr/>
                  <p:nvPr userDrawn="1"/>
                </p:nvGrpSpPr>
                <p:grpSpPr>
                  <a:xfrm>
                    <a:off x="1351248" y="-683635"/>
                    <a:ext cx="375186" cy="293652"/>
                    <a:chOff x="1094874" y="-884923"/>
                    <a:chExt cx="884668" cy="692417"/>
                  </a:xfrm>
                </p:grpSpPr>
                <p:sp>
                  <p:nvSpPr>
                    <p:cNvPr id="115" name="Rechthoek 114">
                      <a:extLst>
                        <a:ext uri="{FF2B5EF4-FFF2-40B4-BE49-F238E27FC236}">
                          <a16:creationId xmlns:a16="http://schemas.microsoft.com/office/drawing/2014/main" id="{CB7A4333-9006-4DEC-8C05-AB8BA2C89A4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16" name="Groep 115">
                      <a:extLst>
                        <a:ext uri="{FF2B5EF4-FFF2-40B4-BE49-F238E27FC236}">
                          <a16:creationId xmlns:a16="http://schemas.microsoft.com/office/drawing/2014/main" id="{BBDB74E0-95DA-4B1B-B0B5-526EB6020035}"/>
                        </a:ext>
                      </a:extLst>
                    </p:cNvPr>
                    <p:cNvGrpSpPr/>
                    <p:nvPr userDrawn="1"/>
                  </p:nvGrpSpPr>
                  <p:grpSpPr>
                    <a:xfrm>
                      <a:off x="1094874" y="-878306"/>
                      <a:ext cx="867364" cy="685800"/>
                      <a:chOff x="1094874" y="-878306"/>
                      <a:chExt cx="867364" cy="613611"/>
                    </a:xfrm>
                  </p:grpSpPr>
                  <p:cxnSp>
                    <p:nvCxnSpPr>
                      <p:cNvPr id="122" name="Rechte verbindingslijn 121">
                        <a:extLst>
                          <a:ext uri="{FF2B5EF4-FFF2-40B4-BE49-F238E27FC236}">
                            <a16:creationId xmlns:a16="http://schemas.microsoft.com/office/drawing/2014/main" id="{1F5CA13D-6259-465D-A375-8AADDDE629C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761B7E8-C0D2-4D72-A278-8D0AB0AC27A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4" name="Groep 123">
                        <a:extLst>
                          <a:ext uri="{FF2B5EF4-FFF2-40B4-BE49-F238E27FC236}">
                            <a16:creationId xmlns:a16="http://schemas.microsoft.com/office/drawing/2014/main" id="{4E325CC0-D128-44F7-A915-260996265FAB}"/>
                          </a:ext>
                        </a:extLst>
                      </p:cNvPr>
                      <p:cNvGrpSpPr/>
                      <p:nvPr userDrawn="1"/>
                    </p:nvGrpSpPr>
                    <p:grpSpPr>
                      <a:xfrm>
                        <a:off x="1270535" y="-878306"/>
                        <a:ext cx="526983" cy="613611"/>
                        <a:chOff x="1270535" y="-745959"/>
                        <a:chExt cx="526983" cy="481264"/>
                      </a:xfrm>
                    </p:grpSpPr>
                    <p:cxnSp>
                      <p:nvCxnSpPr>
                        <p:cNvPr id="125" name="Rechte verbindingslijn 124">
                          <a:extLst>
                            <a:ext uri="{FF2B5EF4-FFF2-40B4-BE49-F238E27FC236}">
                              <a16:creationId xmlns:a16="http://schemas.microsoft.com/office/drawing/2014/main" id="{C7638D50-02D3-4B9D-A6A4-D1014B950C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FC25F6D1-67A7-4D32-8D54-D5234326E527}"/>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D5DF2D7-D0A1-4107-A507-0C75344A26E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521D8DF3-8251-4453-9315-AC24AD6A8AD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28098B12-E9CD-4E38-8F60-278A86109DF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162FE508-906F-49AE-A86E-44E52136004B}"/>
                        </a:ext>
                      </a:extLst>
                    </p:cNvPr>
                    <p:cNvGrpSpPr/>
                    <p:nvPr userDrawn="1"/>
                  </p:nvGrpSpPr>
                  <p:grpSpPr>
                    <a:xfrm>
                      <a:off x="1094874" y="-607596"/>
                      <a:ext cx="878306" cy="276726"/>
                      <a:chOff x="1106905" y="-607596"/>
                      <a:chExt cx="878307" cy="276726"/>
                    </a:xfrm>
                  </p:grpSpPr>
                  <p:cxnSp>
                    <p:nvCxnSpPr>
                      <p:cNvPr id="119" name="Rechte verbindingslijn 118">
                        <a:extLst>
                          <a:ext uri="{FF2B5EF4-FFF2-40B4-BE49-F238E27FC236}">
                            <a16:creationId xmlns:a16="http://schemas.microsoft.com/office/drawing/2014/main" id="{5503EED9-B041-4F8A-B272-009E252CCF5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4E33E19-C581-40C2-ABEB-4BD42A33E9C1}"/>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7BD10776-A3E1-48E1-86CD-8CDD6A102B0F}"/>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1" name="Groep 110">
                    <a:extLst>
                      <a:ext uri="{FF2B5EF4-FFF2-40B4-BE49-F238E27FC236}">
                        <a16:creationId xmlns:a16="http://schemas.microsoft.com/office/drawing/2014/main" id="{8B5AFAAA-DAD1-4662-9C8D-62732563B290}"/>
                      </a:ext>
                    </a:extLst>
                  </p:cNvPr>
                  <p:cNvGrpSpPr/>
                  <p:nvPr userDrawn="1"/>
                </p:nvGrpSpPr>
                <p:grpSpPr>
                  <a:xfrm rot="2700000">
                    <a:off x="1605871" y="-605080"/>
                    <a:ext cx="90079" cy="407021"/>
                    <a:chOff x="3130062" y="-817193"/>
                    <a:chExt cx="131884" cy="595920"/>
                  </a:xfrm>
                  <a:solidFill>
                    <a:srgbClr val="3399FF"/>
                  </a:solidFill>
                </p:grpSpPr>
                <p:sp>
                  <p:nvSpPr>
                    <p:cNvPr id="112" name="Rechthoek 111">
                      <a:extLst>
                        <a:ext uri="{FF2B5EF4-FFF2-40B4-BE49-F238E27FC236}">
                          <a16:creationId xmlns:a16="http://schemas.microsoft.com/office/drawing/2014/main" id="{880B84C0-5DE3-42E3-9EF9-49216969E42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Rechthoek: afgeronde bovenhoeken 112">
                      <a:extLst>
                        <a:ext uri="{FF2B5EF4-FFF2-40B4-BE49-F238E27FC236}">
                          <a16:creationId xmlns:a16="http://schemas.microsoft.com/office/drawing/2014/main" id="{FE1C688C-1D06-4343-A0F7-B7B214ECF33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4" name="Gelijkbenige driehoek 113">
                      <a:extLst>
                        <a:ext uri="{FF2B5EF4-FFF2-40B4-BE49-F238E27FC236}">
                          <a16:creationId xmlns:a16="http://schemas.microsoft.com/office/drawing/2014/main" id="{26A48251-B39F-43D2-A5B4-8579A5A464C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grpSp>
        </p:grpSp>
      </p:grpSp>
      <p:grpSp>
        <p:nvGrpSpPr>
          <p:cNvPr id="135" name="Instructie">
            <a:extLst>
              <a:ext uri="{FF2B5EF4-FFF2-40B4-BE49-F238E27FC236}">
                <a16:creationId xmlns:a16="http://schemas.microsoft.com/office/drawing/2014/main" id="{015A3A78-3E5D-474B-8118-23BEB68D7F72}"/>
              </a:ext>
            </a:extLst>
          </p:cNvPr>
          <p:cNvGrpSpPr/>
          <p:nvPr userDrawn="1"/>
        </p:nvGrpSpPr>
        <p:grpSpPr>
          <a:xfrm>
            <a:off x="12391601" y="0"/>
            <a:ext cx="3183677" cy="2499789"/>
            <a:chOff x="12391601" y="0"/>
            <a:chExt cx="3183677" cy="2499789"/>
          </a:xfrm>
        </p:grpSpPr>
        <p:sp>
          <p:nvSpPr>
            <p:cNvPr id="136" name="Rechthoek 135">
              <a:extLst>
                <a:ext uri="{FF2B5EF4-FFF2-40B4-BE49-F238E27FC236}">
                  <a16:creationId xmlns:a16="http://schemas.microsoft.com/office/drawing/2014/main" id="{1EF28382-F5DA-4222-B10F-3C1A3B1D4D1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Grafiek invoegen/veranderen</a:t>
              </a:r>
            </a:p>
          </p:txBody>
        </p:sp>
        <p:sp>
          <p:nvSpPr>
            <p:cNvPr id="137" name="Ovaal 136">
              <a:extLst>
                <a:ext uri="{FF2B5EF4-FFF2-40B4-BE49-F238E27FC236}">
                  <a16:creationId xmlns:a16="http://schemas.microsoft.com/office/drawing/2014/main" id="{E71F8945-6688-42DC-B6BB-F5523F38EAF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id="{E37094F8-B57D-4C64-B920-796D1AFC858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39" name="Rechte verbindingslijn 138">
              <a:extLst>
                <a:ext uri="{FF2B5EF4-FFF2-40B4-BE49-F238E27FC236}">
                  <a16:creationId xmlns:a16="http://schemas.microsoft.com/office/drawing/2014/main" id="{82D6A188-7533-4E36-BA8C-7CFBBF1DFD9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0" name="Rechthoek 139">
              <a:extLst>
                <a:ext uri="{FF2B5EF4-FFF2-40B4-BE49-F238E27FC236}">
                  <a16:creationId xmlns:a16="http://schemas.microsoft.com/office/drawing/2014/main" id="{03F6F256-BAED-42AD-B7CD-CD74E7CB53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grafiek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nieuwe grafiek in te voegen. </a:t>
              </a: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sp>
          <p:nvSpPr>
            <p:cNvPr id="141" name="Ovaal 140">
              <a:extLst>
                <a:ext uri="{FF2B5EF4-FFF2-40B4-BE49-F238E27FC236}">
                  <a16:creationId xmlns:a16="http://schemas.microsoft.com/office/drawing/2014/main" id="{97A56B35-5EF6-4088-816C-CB973DBB08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142" name="Rechthoek 141">
              <a:extLst>
                <a:ext uri="{FF2B5EF4-FFF2-40B4-BE49-F238E27FC236}">
                  <a16:creationId xmlns:a16="http://schemas.microsoft.com/office/drawing/2014/main" id="{1107F6C4-83ED-4B0A-BA8C-C2D85F7CD01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de gewenste grafiek</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143" name="Groep 142">
              <a:extLst>
                <a:ext uri="{FF2B5EF4-FFF2-40B4-BE49-F238E27FC236}">
                  <a16:creationId xmlns:a16="http://schemas.microsoft.com/office/drawing/2014/main" id="{099C7953-056F-4CF9-B984-08C5D0BB378B}"/>
                </a:ext>
              </a:extLst>
            </p:cNvPr>
            <p:cNvGrpSpPr/>
            <p:nvPr userDrawn="1"/>
          </p:nvGrpSpPr>
          <p:grpSpPr>
            <a:xfrm>
              <a:off x="12757282" y="2184550"/>
              <a:ext cx="825500" cy="209550"/>
              <a:chOff x="13504624" y="2482850"/>
              <a:chExt cx="825500" cy="209550"/>
            </a:xfrm>
          </p:grpSpPr>
          <p:sp>
            <p:nvSpPr>
              <p:cNvPr id="149" name="Rechthoek 148">
                <a:extLst>
                  <a:ext uri="{FF2B5EF4-FFF2-40B4-BE49-F238E27FC236}">
                    <a16:creationId xmlns:a16="http://schemas.microsoft.com/office/drawing/2014/main" id="{7128E767-D7C4-4F0A-A11C-C36D78ABCA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50" name="Rechte verbindingslijn 149">
                <a:extLst>
                  <a:ext uri="{FF2B5EF4-FFF2-40B4-BE49-F238E27FC236}">
                    <a16:creationId xmlns:a16="http://schemas.microsoft.com/office/drawing/2014/main" id="{0313D5C2-5876-407F-9A6B-82883BF4BF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1923B41-E4FE-4FEA-906E-82B89458B5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cxnSp>
          <p:nvCxnSpPr>
            <p:cNvPr id="144" name="Rechte verbindingslijn 143">
              <a:extLst>
                <a:ext uri="{FF2B5EF4-FFF2-40B4-BE49-F238E27FC236}">
                  <a16:creationId xmlns:a16="http://schemas.microsoft.com/office/drawing/2014/main" id="{8EB43433-97DE-4461-9FAE-0E382BE65E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F96A3E84-258C-4FDC-B46B-F7D1B2F335BB}"/>
                </a:ext>
              </a:extLst>
            </p:cNvPr>
            <p:cNvGrpSpPr/>
            <p:nvPr userDrawn="1"/>
          </p:nvGrpSpPr>
          <p:grpSpPr>
            <a:xfrm>
              <a:off x="12751697" y="1147804"/>
              <a:ext cx="289372" cy="314992"/>
              <a:chOff x="7322769" y="-310267"/>
              <a:chExt cx="289372" cy="314992"/>
            </a:xfrm>
          </p:grpSpPr>
          <p:sp>
            <p:nvSpPr>
              <p:cNvPr id="146" name="Rechthoek 145">
                <a:extLst>
                  <a:ext uri="{FF2B5EF4-FFF2-40B4-BE49-F238E27FC236}">
                    <a16:creationId xmlns:a16="http://schemas.microsoft.com/office/drawing/2014/main" id="{01475AE3-376C-47EE-83D5-684D16F7774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7" name="Rechthoek 146">
                <a:extLst>
                  <a:ext uri="{FF2B5EF4-FFF2-40B4-BE49-F238E27FC236}">
                    <a16:creationId xmlns:a16="http://schemas.microsoft.com/office/drawing/2014/main" id="{D4EE6DCE-B63B-434C-91ED-1587AF755CD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8" name="Rechthoek 147">
                <a:extLst>
                  <a:ext uri="{FF2B5EF4-FFF2-40B4-BE49-F238E27FC236}">
                    <a16:creationId xmlns:a16="http://schemas.microsoft.com/office/drawing/2014/main" id="{792EC821-EC1B-45CD-AA31-A5174D9AEE2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52" name="Tijdelijke aanduiding voor tekst 151">
            <a:extLst>
              <a:ext uri="{FF2B5EF4-FFF2-40B4-BE49-F238E27FC236}">
                <a16:creationId xmlns:a16="http://schemas.microsoft.com/office/drawing/2014/main" id="{69C90C7F-4EF9-407A-B177-22F907250209}"/>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153" name="Titel 1">
            <a:extLst>
              <a:ext uri="{FF2B5EF4-FFF2-40B4-BE49-F238E27FC236}">
                <a16:creationId xmlns:a16="http://schemas.microsoft.com/office/drawing/2014/main" id="{135110C2-96E4-43D7-9B4A-BFFE5540616E}"/>
              </a:ext>
            </a:extLst>
          </p:cNvPr>
          <p:cNvSpPr>
            <a:spLocks noGrp="1"/>
          </p:cNvSpPr>
          <p:nvPr>
            <p:ph type="title" hasCustomPrompt="1"/>
          </p:nvPr>
        </p:nvSpPr>
        <p:spPr>
          <a:xfrm>
            <a:off x="793750" y="707704"/>
            <a:ext cx="5302249" cy="661508"/>
          </a:xfrm>
        </p:spPr>
        <p:txBody>
          <a:bodyPr/>
          <a:lstStyle>
            <a:lvl1pPr>
              <a:defRPr/>
            </a:lvl1pPr>
          </a:lstStyle>
          <a:p>
            <a:r>
              <a:rPr lang="nl-NL" noProof="0"/>
              <a:t>Plaats hier je titel</a:t>
            </a:r>
            <a:endParaRPr lang="nl-NL"/>
          </a:p>
        </p:txBody>
      </p:sp>
      <p:sp>
        <p:nvSpPr>
          <p:cNvPr id="154" name="Tijdelijke aanduiding voor verticale tekst 2">
            <a:extLst>
              <a:ext uri="{FF2B5EF4-FFF2-40B4-BE49-F238E27FC236}">
                <a16:creationId xmlns:a16="http://schemas.microsoft.com/office/drawing/2014/main" id="{6722F43C-B1B3-48C6-9293-DC4AF773F5C7}"/>
              </a:ext>
            </a:extLst>
          </p:cNvPr>
          <p:cNvSpPr>
            <a:spLocks noGrp="1"/>
          </p:cNvSpPr>
          <p:nvPr>
            <p:ph type="body" orient="vert" idx="1" hasCustomPrompt="1"/>
          </p:nvPr>
        </p:nvSpPr>
        <p:spPr>
          <a:xfrm>
            <a:off x="793751" y="1473374"/>
            <a:ext cx="5302250" cy="487557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Meer hulp nodig? Aan de zijkanten van de slides zijn instructies geplaatst om te helpen met het stijlen- én verwerken van tekst.</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Tree>
    <p:extLst>
      <p:ext uri="{BB962C8B-B14F-4D97-AF65-F5344CB8AC3E}">
        <p14:creationId xmlns:p14="http://schemas.microsoft.com/office/powerpoint/2010/main" val="358444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152">
                                            <p:bg/>
                                          </p:spTgt>
                                        </p:tgtEl>
                                        <p:attrNameLst>
                                          <p:attrName>style.visibility</p:attrName>
                                        </p:attrNameLst>
                                      </p:cBhvr>
                                      <p:to>
                                        <p:strVal val="visible"/>
                                      </p:to>
                                    </p:set>
                                    <p:anim calcmode="lin" valueType="num">
                                      <p:cBhvr additive="base">
                                        <p:cTn id="7" dur="500" fill="hold"/>
                                        <p:tgtEl>
                                          <p:spTgt spid="152">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52">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152">
                                            <p:txEl>
                                              <p:pRg st="0" end="0"/>
                                            </p:txEl>
                                          </p:spTgt>
                                        </p:tgtEl>
                                        <p:attrNameLst>
                                          <p:attrName>style.visibility</p:attrName>
                                        </p:attrNameLst>
                                      </p:cBhvr>
                                      <p:to>
                                        <p:strVal val="visible"/>
                                      </p:to>
                                    </p:set>
                                    <p:anim calcmode="lin" valueType="num">
                                      <p:cBhvr additive="base">
                                        <p:cTn id="11" dur="500" fill="hold"/>
                                        <p:tgtEl>
                                          <p:spTgt spid="15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build="p" animBg="1">
        <p:tmplLst>
          <p:tmpl>
            <p:tnLst>
              <p:par>
                <p:cTn presetID="2" presetClass="entr" presetSubtype="8" decel="100000" fill="hold" nodeType="withEffect">
                  <p:stCondLst>
                    <p:cond delay="40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500" fill="hold"/>
                        <p:tgtEl>
                          <p:spTgt spid="152"/>
                        </p:tgtEl>
                        <p:attrNameLst>
                          <p:attrName>ppt_x</p:attrName>
                        </p:attrNameLst>
                      </p:cBhvr>
                      <p:tavLst>
                        <p:tav tm="0">
                          <p:val>
                            <p:strVal val="0-#ppt_w/2"/>
                          </p:val>
                        </p:tav>
                        <p:tav tm="100000">
                          <p:val>
                            <p:strVal val="#ppt_x"/>
                          </p:val>
                        </p:tav>
                      </p:tavLst>
                    </p:anim>
                    <p:anim calcmode="lin" valueType="num">
                      <p:cBhvr additive="base">
                        <p:cTn dur="500" fill="hold"/>
                        <p:tgtEl>
                          <p:spTgt spid="152"/>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152"/>
                        </p:tgtEl>
                        <p:attrNameLst>
                          <p:attrName>style.visibility</p:attrName>
                        </p:attrNameLst>
                      </p:cBhvr>
                      <p:to>
                        <p:strVal val="visible"/>
                      </p:to>
                    </p:set>
                    <p:anim calcmode="lin" valueType="num">
                      <p:cBhvr additive="base">
                        <p:cTn dur="500" fill="hold"/>
                        <p:tgtEl>
                          <p:spTgt spid="152"/>
                        </p:tgtEl>
                        <p:attrNameLst>
                          <p:attrName>ppt_x</p:attrName>
                        </p:attrNameLst>
                      </p:cBhvr>
                      <p:tavLst>
                        <p:tav tm="0">
                          <p:val>
                            <p:strVal val="0-#ppt_w/2"/>
                          </p:val>
                        </p:tav>
                        <p:tav tm="100000">
                          <p:val>
                            <p:strVal val="#ppt_x"/>
                          </p:val>
                        </p:tav>
                      </p:tavLst>
                    </p:anim>
                    <p:anim calcmode="lin" valueType="num">
                      <p:cBhvr additive="base">
                        <p:cTn dur="500" fill="hold"/>
                        <p:tgtEl>
                          <p:spTgt spid="15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309D-64D7-4631-B85B-01B2F224314A}"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110534" y="-885712"/>
            <a:ext cx="1970962"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GRAFIEK (100%)</a:t>
            </a:r>
          </a:p>
        </p:txBody>
      </p:sp>
      <p:grpSp>
        <p:nvGrpSpPr>
          <p:cNvPr id="82" name="GRID" hidden="1">
            <a:extLst>
              <a:ext uri="{FF2B5EF4-FFF2-40B4-BE49-F238E27FC236}">
                <a16:creationId xmlns:a16="http://schemas.microsoft.com/office/drawing/2014/main" id="{DD46EFD6-99D1-4B0C-8FD1-F0F4BD225931}"/>
              </a:ext>
            </a:extLst>
          </p:cNvPr>
          <p:cNvGrpSpPr/>
          <p:nvPr userDrawn="1"/>
        </p:nvGrpSpPr>
        <p:grpSpPr>
          <a:xfrm>
            <a:off x="0" y="0"/>
            <a:ext cx="12192001" cy="6858000"/>
            <a:chOff x="0" y="0"/>
            <a:chExt cx="12192001" cy="6858000"/>
          </a:xfrm>
          <a:solidFill>
            <a:schemeClr val="accent1">
              <a:alpha val="49000"/>
            </a:schemeClr>
          </a:solidFill>
        </p:grpSpPr>
        <p:sp>
          <p:nvSpPr>
            <p:cNvPr id="83" name="Rechthoek 82">
              <a:extLst>
                <a:ext uri="{FF2B5EF4-FFF2-40B4-BE49-F238E27FC236}">
                  <a16:creationId xmlns:a16="http://schemas.microsoft.com/office/drawing/2014/main" id="{9DB95313-93C6-4D29-9664-B85C3A9045BE}"/>
                </a:ext>
              </a:extLst>
            </p:cNvPr>
            <p:cNvSpPr/>
            <p:nvPr userDrawn="1"/>
          </p:nvSpPr>
          <p:spPr>
            <a:xfrm>
              <a:off x="0" y="0"/>
              <a:ext cx="12192000" cy="7077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4" name="Rechthoek 83">
              <a:extLst>
                <a:ext uri="{FF2B5EF4-FFF2-40B4-BE49-F238E27FC236}">
                  <a16:creationId xmlns:a16="http://schemas.microsoft.com/office/drawing/2014/main" id="{AAF94DBA-C43D-4D9E-A7BF-3A7063DDA927}"/>
                </a:ext>
              </a:extLst>
            </p:cNvPr>
            <p:cNvSpPr/>
            <p:nvPr userDrawn="1"/>
          </p:nvSpPr>
          <p:spPr>
            <a:xfrm>
              <a:off x="0" y="1308447"/>
              <a:ext cx="12192000" cy="15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5" name="Rechthoek 84">
              <a:extLst>
                <a:ext uri="{FF2B5EF4-FFF2-40B4-BE49-F238E27FC236}">
                  <a16:creationId xmlns:a16="http://schemas.microsoft.com/office/drawing/2014/main" id="{1EF36735-DE21-4866-8CF8-A149D8880A01}"/>
                </a:ext>
              </a:extLst>
            </p:cNvPr>
            <p:cNvSpPr/>
            <p:nvPr userDrawn="1"/>
          </p:nvSpPr>
          <p:spPr>
            <a:xfrm>
              <a:off x="0" y="5934343"/>
              <a:ext cx="12192000" cy="250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6" name="Rechthoek 85">
              <a:extLst>
                <a:ext uri="{FF2B5EF4-FFF2-40B4-BE49-F238E27FC236}">
                  <a16:creationId xmlns:a16="http://schemas.microsoft.com/office/drawing/2014/main" id="{A5B9575C-CE06-463C-AE25-FA069B0613B3}"/>
                </a:ext>
              </a:extLst>
            </p:cNvPr>
            <p:cNvSpPr/>
            <p:nvPr userDrawn="1"/>
          </p:nvSpPr>
          <p:spPr>
            <a:xfrm>
              <a:off x="0" y="6402152"/>
              <a:ext cx="12192000" cy="4558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7" name="Rechthoek 86">
              <a:extLst>
                <a:ext uri="{FF2B5EF4-FFF2-40B4-BE49-F238E27FC236}">
                  <a16:creationId xmlns:a16="http://schemas.microsoft.com/office/drawing/2014/main" id="{6476A069-67C3-4A79-9FF0-23B5B5EE4128}"/>
                </a:ext>
              </a:extLst>
            </p:cNvPr>
            <p:cNvSpPr/>
            <p:nvPr userDrawn="1"/>
          </p:nvSpPr>
          <p:spPr>
            <a:xfrm>
              <a:off x="0" y="0"/>
              <a:ext cx="444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8" name="Rechthoek 87">
              <a:extLst>
                <a:ext uri="{FF2B5EF4-FFF2-40B4-BE49-F238E27FC236}">
                  <a16:creationId xmlns:a16="http://schemas.microsoft.com/office/drawing/2014/main" id="{6CFE8C40-B7C5-4860-92D2-CE113B1E9DC0}"/>
                </a:ext>
              </a:extLst>
            </p:cNvPr>
            <p:cNvSpPr/>
            <p:nvPr userDrawn="1"/>
          </p:nvSpPr>
          <p:spPr>
            <a:xfrm>
              <a:off x="11738415"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9" name="Rechthoek 88">
              <a:extLst>
                <a:ext uri="{FF2B5EF4-FFF2-40B4-BE49-F238E27FC236}">
                  <a16:creationId xmlns:a16="http://schemas.microsoft.com/office/drawing/2014/main" id="{57D2AD0D-0FDC-4667-A0AD-F016662B8E27}"/>
                </a:ext>
              </a:extLst>
            </p:cNvPr>
            <p:cNvSpPr/>
            <p:nvPr userDrawn="1"/>
          </p:nvSpPr>
          <p:spPr>
            <a:xfrm>
              <a:off x="5869207"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Rechthoek 91">
              <a:extLst>
                <a:ext uri="{FF2B5EF4-FFF2-40B4-BE49-F238E27FC236}">
                  <a16:creationId xmlns:a16="http://schemas.microsoft.com/office/drawing/2014/main" id="{96CD41F3-EC5F-4FCC-8613-C5FA43E04397}"/>
                </a:ext>
              </a:extLst>
            </p:cNvPr>
            <p:cNvSpPr/>
            <p:nvPr userDrawn="1"/>
          </p:nvSpPr>
          <p:spPr>
            <a:xfrm>
              <a:off x="6322791"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91" name="Tijdelijke aanduiding voor grafiek 7">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781650" y="1464994"/>
            <a:ext cx="10627568" cy="4469349"/>
          </a:xfrm>
          <a:solidFill>
            <a:schemeClr val="bg1">
              <a:lumMod val="95000"/>
            </a:schemeClr>
          </a:solidFill>
        </p:spPr>
        <p:txBody>
          <a:bodyPr tIns="1440000"/>
          <a:lstStyle>
            <a:lvl1pPr marL="0" indent="0" algn="ctr">
              <a:spcBef>
                <a:spcPts val="0"/>
              </a:spcBef>
              <a:spcAft>
                <a:spcPts val="0"/>
              </a:spcAft>
              <a:buNone/>
              <a:defRPr sz="1050" b="1" baseline="0"/>
            </a:lvl1pPr>
          </a:lstStyle>
          <a:p>
            <a:r>
              <a:rPr lang="nl-NL"/>
              <a:t>Klik op onderstaand pictogram</a:t>
            </a:r>
            <a:br>
              <a:rPr lang="nl-NL"/>
            </a:br>
            <a:r>
              <a:rPr lang="nl-NL"/>
              <a:t>om een grafiek in te voegen</a:t>
            </a:r>
          </a:p>
        </p:txBody>
      </p:sp>
      <p:grpSp>
        <p:nvGrpSpPr>
          <p:cNvPr id="93" name="Instructie">
            <a:extLst>
              <a:ext uri="{FF2B5EF4-FFF2-40B4-BE49-F238E27FC236}">
                <a16:creationId xmlns:a16="http://schemas.microsoft.com/office/drawing/2014/main" id="{C9E001F6-3FBC-45DC-8207-6548440F7712}"/>
              </a:ext>
            </a:extLst>
          </p:cNvPr>
          <p:cNvGrpSpPr/>
          <p:nvPr userDrawn="1"/>
        </p:nvGrpSpPr>
        <p:grpSpPr>
          <a:xfrm>
            <a:off x="12389714" y="3046306"/>
            <a:ext cx="3183677" cy="2546619"/>
            <a:chOff x="12389714" y="4327164"/>
            <a:chExt cx="3183677" cy="2546619"/>
          </a:xfrm>
        </p:grpSpPr>
        <p:grpSp>
          <p:nvGrpSpPr>
            <p:cNvPr id="94" name="Meer informatie">
              <a:extLst>
                <a:ext uri="{FF2B5EF4-FFF2-40B4-BE49-F238E27FC236}">
                  <a16:creationId xmlns:a16="http://schemas.microsoft.com/office/drawing/2014/main" id="{7A1C1B78-6E2D-43F3-86BB-D14987A8AA27}"/>
                </a:ext>
              </a:extLst>
            </p:cNvPr>
            <p:cNvGrpSpPr/>
            <p:nvPr userDrawn="1"/>
          </p:nvGrpSpPr>
          <p:grpSpPr>
            <a:xfrm>
              <a:off x="12394875" y="6090510"/>
              <a:ext cx="3178515" cy="783273"/>
              <a:chOff x="-3741486" y="3359148"/>
              <a:chExt cx="3178515" cy="783273"/>
            </a:xfrm>
          </p:grpSpPr>
          <p:sp>
            <p:nvSpPr>
              <p:cNvPr id="132" name="Freeform 101">
                <a:extLst>
                  <a:ext uri="{FF2B5EF4-FFF2-40B4-BE49-F238E27FC236}">
                    <a16:creationId xmlns:a16="http://schemas.microsoft.com/office/drawing/2014/main" id="{16A53905-2267-4835-AA50-6145FC3B3FC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33" name="Rechthoek 132">
                <a:extLst>
                  <a:ext uri="{FF2B5EF4-FFF2-40B4-BE49-F238E27FC236}">
                    <a16:creationId xmlns:a16="http://schemas.microsoft.com/office/drawing/2014/main" id="{BBC55B4F-53EC-4FA0-9FA4-A2BA84E90F8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501C72D5-9204-4357-8F61-28678659109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95" name="Rechte verbindingslijn 94">
              <a:extLst>
                <a:ext uri="{FF2B5EF4-FFF2-40B4-BE49-F238E27FC236}">
                  <a16:creationId xmlns:a16="http://schemas.microsoft.com/office/drawing/2014/main" id="{E73A71B5-D298-408B-B81A-669EDBCB715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4F090187-74DB-4F08-B9D2-5A2495208D4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Data van de Grafiek Bewerken</a:t>
              </a:r>
            </a:p>
          </p:txBody>
        </p:sp>
        <p:sp>
          <p:nvSpPr>
            <p:cNvPr id="97" name="Ovaal 96">
              <a:extLst>
                <a:ext uri="{FF2B5EF4-FFF2-40B4-BE49-F238E27FC236}">
                  <a16:creationId xmlns:a16="http://schemas.microsoft.com/office/drawing/2014/main" id="{56242B33-BB1A-4AC4-A7AF-6695B08F87DE}"/>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98" name="Rechte verbindingslijn 97">
              <a:extLst>
                <a:ext uri="{FF2B5EF4-FFF2-40B4-BE49-F238E27FC236}">
                  <a16:creationId xmlns:a16="http://schemas.microsoft.com/office/drawing/2014/main" id="{7E3C0BF9-E98E-44A9-8118-80E0DAB7D10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99" name="Rechthoek 98">
              <a:extLst>
                <a:ext uri="{FF2B5EF4-FFF2-40B4-BE49-F238E27FC236}">
                  <a16:creationId xmlns:a16="http://schemas.microsoft.com/office/drawing/2014/main" id="{7CFB252F-FA08-4A37-88FC-077A1F4CE17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black"/>
                  </a:solidFill>
                  <a:effectLst/>
                  <a:uLnTx/>
                  <a:uFillTx/>
                  <a:latin typeface="Arial"/>
                  <a:ea typeface="+mn-ea"/>
                  <a:cs typeface="Segoe UI Light" panose="020B0502040204020203" pitchFamily="34" charset="0"/>
                </a:rPr>
                <a:t>Selecteer de grafiek, klik met de rechter muisknop en kies </a:t>
              </a:r>
              <a:r>
                <a:rPr kumimoji="0" lang="nl-NL" sz="1100" b="1" i="0" u="none" strike="noStrike" kern="0" cap="none" spc="0" normalizeH="0" baseline="0" noProof="0">
                  <a:ln>
                    <a:noFill/>
                  </a:ln>
                  <a:solidFill>
                    <a:prstClr val="black"/>
                  </a:solidFill>
                  <a:effectLst/>
                  <a:uLnTx/>
                  <a:uFillTx/>
                  <a:latin typeface="Arial"/>
                  <a:ea typeface="+mn-ea"/>
                  <a:cs typeface="Segoe UI Light" panose="020B0502040204020203" pitchFamily="34" charset="0"/>
                </a:rPr>
                <a:t>‘Gegevens bewerken’</a:t>
              </a:r>
            </a:p>
          </p:txBody>
        </p:sp>
        <p:grpSp>
          <p:nvGrpSpPr>
            <p:cNvPr id="100" name="Groep 99">
              <a:extLst>
                <a:ext uri="{FF2B5EF4-FFF2-40B4-BE49-F238E27FC236}">
                  <a16:creationId xmlns:a16="http://schemas.microsoft.com/office/drawing/2014/main" id="{5149F826-5473-4D84-B11A-B8FCED0BC60B}"/>
                </a:ext>
              </a:extLst>
            </p:cNvPr>
            <p:cNvGrpSpPr/>
            <p:nvPr userDrawn="1"/>
          </p:nvGrpSpPr>
          <p:grpSpPr>
            <a:xfrm>
              <a:off x="12755394" y="5222855"/>
              <a:ext cx="1714530" cy="639425"/>
              <a:chOff x="12757283" y="4365594"/>
              <a:chExt cx="1714530" cy="639425"/>
            </a:xfrm>
          </p:grpSpPr>
          <p:sp>
            <p:nvSpPr>
              <p:cNvPr id="101" name="Rechthoek 100">
                <a:extLst>
                  <a:ext uri="{FF2B5EF4-FFF2-40B4-BE49-F238E27FC236}">
                    <a16:creationId xmlns:a16="http://schemas.microsoft.com/office/drawing/2014/main" id="{4DBEFDC8-2B58-429A-A80F-BECE302BD12E}"/>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Rechthoek 101">
                <a:extLst>
                  <a:ext uri="{FF2B5EF4-FFF2-40B4-BE49-F238E27FC236}">
                    <a16:creationId xmlns:a16="http://schemas.microsoft.com/office/drawing/2014/main" id="{D9C13CA8-362E-419F-8E5B-5423F1B8C43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03" name="Tekstvak 102">
                <a:extLst>
                  <a:ext uri="{FF2B5EF4-FFF2-40B4-BE49-F238E27FC236}">
                    <a16:creationId xmlns:a16="http://schemas.microsoft.com/office/drawing/2014/main" id="{38A87954-6B96-4840-99EE-473A13BF08BB}"/>
                  </a:ext>
                </a:extLst>
              </p:cNvPr>
              <p:cNvSpPr txBox="1"/>
              <p:nvPr userDrawn="1"/>
            </p:nvSpPr>
            <p:spPr>
              <a:xfrm>
                <a:off x="12997648" y="4404704"/>
                <a:ext cx="1248154"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Grafiektype wijzigen</a:t>
                </a:r>
              </a:p>
            </p:txBody>
          </p:sp>
          <p:sp>
            <p:nvSpPr>
              <p:cNvPr id="104" name="Tekstvak 103">
                <a:extLst>
                  <a:ext uri="{FF2B5EF4-FFF2-40B4-BE49-F238E27FC236}">
                    <a16:creationId xmlns:a16="http://schemas.microsoft.com/office/drawing/2014/main" id="{64EAE2DA-E998-42D4-AF66-6DC0D991A793}"/>
                  </a:ext>
                </a:extLst>
              </p:cNvPr>
              <p:cNvSpPr txBox="1"/>
              <p:nvPr userDrawn="1"/>
            </p:nvSpPr>
            <p:spPr>
              <a:xfrm>
                <a:off x="12984219" y="4725830"/>
                <a:ext cx="1274711"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Gegevens bewerken</a:t>
                </a:r>
              </a:p>
            </p:txBody>
          </p:sp>
          <p:pic>
            <p:nvPicPr>
              <p:cNvPr id="105" name="Picture 3">
                <a:extLst>
                  <a:ext uri="{FF2B5EF4-FFF2-40B4-BE49-F238E27FC236}">
                    <a16:creationId xmlns:a16="http://schemas.microsoft.com/office/drawing/2014/main" id="{2637CA94-7489-4D59-BA7C-0072F03D77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 name="Groep 105">
                <a:extLst>
                  <a:ext uri="{FF2B5EF4-FFF2-40B4-BE49-F238E27FC236}">
                    <a16:creationId xmlns:a16="http://schemas.microsoft.com/office/drawing/2014/main" id="{E0F65D8A-932C-4FFE-8A7C-FCD741C254C1}"/>
                  </a:ext>
                </a:extLst>
              </p:cNvPr>
              <p:cNvGrpSpPr/>
              <p:nvPr userDrawn="1"/>
            </p:nvGrpSpPr>
            <p:grpSpPr>
              <a:xfrm>
                <a:off x="12831198" y="4432250"/>
                <a:ext cx="139861" cy="152244"/>
                <a:chOff x="12574450" y="6053892"/>
                <a:chExt cx="169232" cy="184215"/>
              </a:xfrm>
            </p:grpSpPr>
            <p:sp>
              <p:nvSpPr>
                <p:cNvPr id="129" name="Rechthoek 128">
                  <a:extLst>
                    <a:ext uri="{FF2B5EF4-FFF2-40B4-BE49-F238E27FC236}">
                      <a16:creationId xmlns:a16="http://schemas.microsoft.com/office/drawing/2014/main" id="{E4F2CAC6-C286-4619-9A46-94AF0F3B481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595959"/>
                    </a:solidFill>
                    <a:effectLst/>
                    <a:uLnTx/>
                    <a:uFillTx/>
                    <a:latin typeface="Arial"/>
                    <a:ea typeface="+mn-ea"/>
                    <a:cs typeface="+mn-cs"/>
                  </a:endParaRPr>
                </a:p>
              </p:txBody>
            </p:sp>
            <p:sp>
              <p:nvSpPr>
                <p:cNvPr id="130" name="Rechthoek 129">
                  <a:extLst>
                    <a:ext uri="{FF2B5EF4-FFF2-40B4-BE49-F238E27FC236}">
                      <a16:creationId xmlns:a16="http://schemas.microsoft.com/office/drawing/2014/main" id="{FF309A0B-5266-403E-A702-BE9F65D24750}"/>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595959"/>
                    </a:solidFill>
                    <a:effectLst/>
                    <a:uLnTx/>
                    <a:uFillTx/>
                    <a:latin typeface="Arial"/>
                    <a:ea typeface="+mn-ea"/>
                    <a:cs typeface="+mn-cs"/>
                  </a:endParaRPr>
                </a:p>
              </p:txBody>
            </p:sp>
            <p:sp>
              <p:nvSpPr>
                <p:cNvPr id="131" name="Rechthoek 130">
                  <a:extLst>
                    <a:ext uri="{FF2B5EF4-FFF2-40B4-BE49-F238E27FC236}">
                      <a16:creationId xmlns:a16="http://schemas.microsoft.com/office/drawing/2014/main" id="{6473A50E-AE4B-43CE-8EC8-1620785C8D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595959"/>
                    </a:solidFill>
                    <a:effectLst/>
                    <a:uLnTx/>
                    <a:uFillTx/>
                    <a:latin typeface="Arial"/>
                    <a:ea typeface="+mn-ea"/>
                    <a:cs typeface="+mn-cs"/>
                  </a:endParaRPr>
                </a:p>
              </p:txBody>
            </p:sp>
          </p:grpSp>
          <p:grpSp>
            <p:nvGrpSpPr>
              <p:cNvPr id="107" name="Groep 106">
                <a:extLst>
                  <a:ext uri="{FF2B5EF4-FFF2-40B4-BE49-F238E27FC236}">
                    <a16:creationId xmlns:a16="http://schemas.microsoft.com/office/drawing/2014/main" id="{A10A86B2-4771-4F86-94AC-EE55D2392979}"/>
                  </a:ext>
                </a:extLst>
              </p:cNvPr>
              <p:cNvGrpSpPr/>
              <p:nvPr userDrawn="1"/>
            </p:nvGrpSpPr>
            <p:grpSpPr>
              <a:xfrm>
                <a:off x="12831198" y="4748585"/>
                <a:ext cx="184916" cy="120210"/>
                <a:chOff x="8815516" y="1076284"/>
                <a:chExt cx="503174" cy="327105"/>
              </a:xfrm>
            </p:grpSpPr>
            <p:sp>
              <p:nvSpPr>
                <p:cNvPr id="108" name="Rechthoek 107">
                  <a:extLst>
                    <a:ext uri="{FF2B5EF4-FFF2-40B4-BE49-F238E27FC236}">
                      <a16:creationId xmlns:a16="http://schemas.microsoft.com/office/drawing/2014/main" id="{47F3F537-AC54-4DE4-9350-4910FCF53CEE}"/>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09" name="Groep 108">
                  <a:extLst>
                    <a:ext uri="{FF2B5EF4-FFF2-40B4-BE49-F238E27FC236}">
                      <a16:creationId xmlns:a16="http://schemas.microsoft.com/office/drawing/2014/main" id="{E845CEF2-5548-4E42-8AF4-6F14ED3A3499}"/>
                    </a:ext>
                  </a:extLst>
                </p:cNvPr>
                <p:cNvGrpSpPr/>
                <p:nvPr userDrawn="1"/>
              </p:nvGrpSpPr>
              <p:grpSpPr>
                <a:xfrm>
                  <a:off x="8815517" y="1076284"/>
                  <a:ext cx="503173" cy="327105"/>
                  <a:chOff x="1351248" y="-683635"/>
                  <a:chExt cx="503173" cy="327105"/>
                </a:xfrm>
              </p:grpSpPr>
              <p:grpSp>
                <p:nvGrpSpPr>
                  <p:cNvPr id="110" name="Groep 109">
                    <a:extLst>
                      <a:ext uri="{FF2B5EF4-FFF2-40B4-BE49-F238E27FC236}">
                        <a16:creationId xmlns:a16="http://schemas.microsoft.com/office/drawing/2014/main" id="{E9E726B1-A7C6-4F14-9CAC-F4CD04BDDDF0}"/>
                      </a:ext>
                    </a:extLst>
                  </p:cNvPr>
                  <p:cNvGrpSpPr/>
                  <p:nvPr userDrawn="1"/>
                </p:nvGrpSpPr>
                <p:grpSpPr>
                  <a:xfrm>
                    <a:off x="1351248" y="-683635"/>
                    <a:ext cx="375186" cy="293652"/>
                    <a:chOff x="1094874" y="-884923"/>
                    <a:chExt cx="884668" cy="692417"/>
                  </a:xfrm>
                </p:grpSpPr>
                <p:sp>
                  <p:nvSpPr>
                    <p:cNvPr id="115" name="Rechthoek 114">
                      <a:extLst>
                        <a:ext uri="{FF2B5EF4-FFF2-40B4-BE49-F238E27FC236}">
                          <a16:creationId xmlns:a16="http://schemas.microsoft.com/office/drawing/2014/main" id="{CB7A4333-9006-4DEC-8C05-AB8BA2C89A4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16" name="Groep 115">
                      <a:extLst>
                        <a:ext uri="{FF2B5EF4-FFF2-40B4-BE49-F238E27FC236}">
                          <a16:creationId xmlns:a16="http://schemas.microsoft.com/office/drawing/2014/main" id="{BBDB74E0-95DA-4B1B-B0B5-526EB6020035}"/>
                        </a:ext>
                      </a:extLst>
                    </p:cNvPr>
                    <p:cNvGrpSpPr/>
                    <p:nvPr userDrawn="1"/>
                  </p:nvGrpSpPr>
                  <p:grpSpPr>
                    <a:xfrm>
                      <a:off x="1094874" y="-878306"/>
                      <a:ext cx="867364" cy="685800"/>
                      <a:chOff x="1094874" y="-878306"/>
                      <a:chExt cx="867364" cy="613611"/>
                    </a:xfrm>
                  </p:grpSpPr>
                  <p:cxnSp>
                    <p:nvCxnSpPr>
                      <p:cNvPr id="122" name="Rechte verbindingslijn 121">
                        <a:extLst>
                          <a:ext uri="{FF2B5EF4-FFF2-40B4-BE49-F238E27FC236}">
                            <a16:creationId xmlns:a16="http://schemas.microsoft.com/office/drawing/2014/main" id="{1F5CA13D-6259-465D-A375-8AADDDE629C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761B7E8-C0D2-4D72-A278-8D0AB0AC27A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4" name="Groep 123">
                        <a:extLst>
                          <a:ext uri="{FF2B5EF4-FFF2-40B4-BE49-F238E27FC236}">
                            <a16:creationId xmlns:a16="http://schemas.microsoft.com/office/drawing/2014/main" id="{4E325CC0-D128-44F7-A915-260996265FAB}"/>
                          </a:ext>
                        </a:extLst>
                      </p:cNvPr>
                      <p:cNvGrpSpPr/>
                      <p:nvPr userDrawn="1"/>
                    </p:nvGrpSpPr>
                    <p:grpSpPr>
                      <a:xfrm>
                        <a:off x="1270535" y="-878306"/>
                        <a:ext cx="526983" cy="613611"/>
                        <a:chOff x="1270535" y="-745959"/>
                        <a:chExt cx="526983" cy="481264"/>
                      </a:xfrm>
                    </p:grpSpPr>
                    <p:cxnSp>
                      <p:nvCxnSpPr>
                        <p:cNvPr id="125" name="Rechte verbindingslijn 124">
                          <a:extLst>
                            <a:ext uri="{FF2B5EF4-FFF2-40B4-BE49-F238E27FC236}">
                              <a16:creationId xmlns:a16="http://schemas.microsoft.com/office/drawing/2014/main" id="{C7638D50-02D3-4B9D-A6A4-D1014B950C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FC25F6D1-67A7-4D32-8D54-D5234326E527}"/>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D5DF2D7-D0A1-4107-A507-0C75344A26E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521D8DF3-8251-4453-9315-AC24AD6A8AD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28098B12-E9CD-4E38-8F60-278A86109DF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162FE508-906F-49AE-A86E-44E52136004B}"/>
                        </a:ext>
                      </a:extLst>
                    </p:cNvPr>
                    <p:cNvGrpSpPr/>
                    <p:nvPr userDrawn="1"/>
                  </p:nvGrpSpPr>
                  <p:grpSpPr>
                    <a:xfrm>
                      <a:off x="1094874" y="-607596"/>
                      <a:ext cx="878306" cy="276726"/>
                      <a:chOff x="1106905" y="-607596"/>
                      <a:chExt cx="878307" cy="276726"/>
                    </a:xfrm>
                  </p:grpSpPr>
                  <p:cxnSp>
                    <p:nvCxnSpPr>
                      <p:cNvPr id="119" name="Rechte verbindingslijn 118">
                        <a:extLst>
                          <a:ext uri="{FF2B5EF4-FFF2-40B4-BE49-F238E27FC236}">
                            <a16:creationId xmlns:a16="http://schemas.microsoft.com/office/drawing/2014/main" id="{5503EED9-B041-4F8A-B272-009E252CCF5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4E33E19-C581-40C2-ABEB-4BD42A33E9C1}"/>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7BD10776-A3E1-48E1-86CD-8CDD6A102B0F}"/>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1" name="Groep 110">
                    <a:extLst>
                      <a:ext uri="{FF2B5EF4-FFF2-40B4-BE49-F238E27FC236}">
                        <a16:creationId xmlns:a16="http://schemas.microsoft.com/office/drawing/2014/main" id="{8B5AFAAA-DAD1-4662-9C8D-62732563B290}"/>
                      </a:ext>
                    </a:extLst>
                  </p:cNvPr>
                  <p:cNvGrpSpPr/>
                  <p:nvPr userDrawn="1"/>
                </p:nvGrpSpPr>
                <p:grpSpPr>
                  <a:xfrm rot="2700000">
                    <a:off x="1605871" y="-605080"/>
                    <a:ext cx="90079" cy="407021"/>
                    <a:chOff x="3130062" y="-817193"/>
                    <a:chExt cx="131884" cy="595920"/>
                  </a:xfrm>
                  <a:solidFill>
                    <a:srgbClr val="3399FF"/>
                  </a:solidFill>
                </p:grpSpPr>
                <p:sp>
                  <p:nvSpPr>
                    <p:cNvPr id="112" name="Rechthoek 111">
                      <a:extLst>
                        <a:ext uri="{FF2B5EF4-FFF2-40B4-BE49-F238E27FC236}">
                          <a16:creationId xmlns:a16="http://schemas.microsoft.com/office/drawing/2014/main" id="{880B84C0-5DE3-42E3-9EF9-49216969E42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Rechthoek: afgeronde bovenhoeken 112">
                      <a:extLst>
                        <a:ext uri="{FF2B5EF4-FFF2-40B4-BE49-F238E27FC236}">
                          <a16:creationId xmlns:a16="http://schemas.microsoft.com/office/drawing/2014/main" id="{FE1C688C-1D06-4343-A0F7-B7B214ECF33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4" name="Gelijkbenige driehoek 113">
                      <a:extLst>
                        <a:ext uri="{FF2B5EF4-FFF2-40B4-BE49-F238E27FC236}">
                          <a16:creationId xmlns:a16="http://schemas.microsoft.com/office/drawing/2014/main" id="{26A48251-B39F-43D2-A5B4-8579A5A464C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grpSp>
        </p:grpSp>
      </p:grpSp>
      <p:grpSp>
        <p:nvGrpSpPr>
          <p:cNvPr id="135" name="Instructie">
            <a:extLst>
              <a:ext uri="{FF2B5EF4-FFF2-40B4-BE49-F238E27FC236}">
                <a16:creationId xmlns:a16="http://schemas.microsoft.com/office/drawing/2014/main" id="{015A3A78-3E5D-474B-8118-23BEB68D7F72}"/>
              </a:ext>
            </a:extLst>
          </p:cNvPr>
          <p:cNvGrpSpPr/>
          <p:nvPr userDrawn="1"/>
        </p:nvGrpSpPr>
        <p:grpSpPr>
          <a:xfrm>
            <a:off x="12391601" y="0"/>
            <a:ext cx="3183677" cy="2499789"/>
            <a:chOff x="12391601" y="0"/>
            <a:chExt cx="3183677" cy="2499789"/>
          </a:xfrm>
        </p:grpSpPr>
        <p:sp>
          <p:nvSpPr>
            <p:cNvPr id="136" name="Rechthoek 135">
              <a:extLst>
                <a:ext uri="{FF2B5EF4-FFF2-40B4-BE49-F238E27FC236}">
                  <a16:creationId xmlns:a16="http://schemas.microsoft.com/office/drawing/2014/main" id="{1EF28382-F5DA-4222-B10F-3C1A3B1D4D1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Grafiek invoegen/veranderen</a:t>
              </a:r>
            </a:p>
          </p:txBody>
        </p:sp>
        <p:sp>
          <p:nvSpPr>
            <p:cNvPr id="137" name="Ovaal 136">
              <a:extLst>
                <a:ext uri="{FF2B5EF4-FFF2-40B4-BE49-F238E27FC236}">
                  <a16:creationId xmlns:a16="http://schemas.microsoft.com/office/drawing/2014/main" id="{E71F8945-6688-42DC-B6BB-F5523F38EAF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id="{E37094F8-B57D-4C64-B920-796D1AFC858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39" name="Rechte verbindingslijn 138">
              <a:extLst>
                <a:ext uri="{FF2B5EF4-FFF2-40B4-BE49-F238E27FC236}">
                  <a16:creationId xmlns:a16="http://schemas.microsoft.com/office/drawing/2014/main" id="{82D6A188-7533-4E36-BA8C-7CFBBF1DFD9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0" name="Rechthoek 139">
              <a:extLst>
                <a:ext uri="{FF2B5EF4-FFF2-40B4-BE49-F238E27FC236}">
                  <a16:creationId xmlns:a16="http://schemas.microsoft.com/office/drawing/2014/main" id="{03F6F256-BAED-42AD-B7CD-CD74E7CB53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grafiek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nieuwe grafiek in te voegen. </a:t>
              </a: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sp>
          <p:nvSpPr>
            <p:cNvPr id="141" name="Ovaal 140">
              <a:extLst>
                <a:ext uri="{FF2B5EF4-FFF2-40B4-BE49-F238E27FC236}">
                  <a16:creationId xmlns:a16="http://schemas.microsoft.com/office/drawing/2014/main" id="{97A56B35-5EF6-4088-816C-CB973DBB08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142" name="Rechthoek 141">
              <a:extLst>
                <a:ext uri="{FF2B5EF4-FFF2-40B4-BE49-F238E27FC236}">
                  <a16:creationId xmlns:a16="http://schemas.microsoft.com/office/drawing/2014/main" id="{1107F6C4-83ED-4B0A-BA8C-C2D85F7CD01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de gewenste grafiek</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143" name="Groep 142">
              <a:extLst>
                <a:ext uri="{FF2B5EF4-FFF2-40B4-BE49-F238E27FC236}">
                  <a16:creationId xmlns:a16="http://schemas.microsoft.com/office/drawing/2014/main" id="{099C7953-056F-4CF9-B984-08C5D0BB378B}"/>
                </a:ext>
              </a:extLst>
            </p:cNvPr>
            <p:cNvGrpSpPr/>
            <p:nvPr userDrawn="1"/>
          </p:nvGrpSpPr>
          <p:grpSpPr>
            <a:xfrm>
              <a:off x="12757282" y="2184550"/>
              <a:ext cx="825500" cy="209550"/>
              <a:chOff x="13504624" y="2482850"/>
              <a:chExt cx="825500" cy="209550"/>
            </a:xfrm>
          </p:grpSpPr>
          <p:sp>
            <p:nvSpPr>
              <p:cNvPr id="149" name="Rechthoek 148">
                <a:extLst>
                  <a:ext uri="{FF2B5EF4-FFF2-40B4-BE49-F238E27FC236}">
                    <a16:creationId xmlns:a16="http://schemas.microsoft.com/office/drawing/2014/main" id="{7128E767-D7C4-4F0A-A11C-C36D78ABCA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50" name="Rechte verbindingslijn 149">
                <a:extLst>
                  <a:ext uri="{FF2B5EF4-FFF2-40B4-BE49-F238E27FC236}">
                    <a16:creationId xmlns:a16="http://schemas.microsoft.com/office/drawing/2014/main" id="{0313D5C2-5876-407F-9A6B-82883BF4BF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1923B41-E4FE-4FEA-906E-82B89458B5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cxnSp>
          <p:nvCxnSpPr>
            <p:cNvPr id="144" name="Rechte verbindingslijn 143">
              <a:extLst>
                <a:ext uri="{FF2B5EF4-FFF2-40B4-BE49-F238E27FC236}">
                  <a16:creationId xmlns:a16="http://schemas.microsoft.com/office/drawing/2014/main" id="{8EB43433-97DE-4461-9FAE-0E382BE65E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F96A3E84-258C-4FDC-B46B-F7D1B2F335BB}"/>
                </a:ext>
              </a:extLst>
            </p:cNvPr>
            <p:cNvGrpSpPr/>
            <p:nvPr userDrawn="1"/>
          </p:nvGrpSpPr>
          <p:grpSpPr>
            <a:xfrm>
              <a:off x="12751697" y="1147804"/>
              <a:ext cx="289372" cy="314992"/>
              <a:chOff x="7322769" y="-310267"/>
              <a:chExt cx="289372" cy="314992"/>
            </a:xfrm>
          </p:grpSpPr>
          <p:sp>
            <p:nvSpPr>
              <p:cNvPr id="146" name="Rechthoek 145">
                <a:extLst>
                  <a:ext uri="{FF2B5EF4-FFF2-40B4-BE49-F238E27FC236}">
                    <a16:creationId xmlns:a16="http://schemas.microsoft.com/office/drawing/2014/main" id="{01475AE3-376C-47EE-83D5-684D16F7774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7" name="Rechthoek 146">
                <a:extLst>
                  <a:ext uri="{FF2B5EF4-FFF2-40B4-BE49-F238E27FC236}">
                    <a16:creationId xmlns:a16="http://schemas.microsoft.com/office/drawing/2014/main" id="{D4EE6DCE-B63B-434C-91ED-1587AF755CD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8" name="Rechthoek 147">
                <a:extLst>
                  <a:ext uri="{FF2B5EF4-FFF2-40B4-BE49-F238E27FC236}">
                    <a16:creationId xmlns:a16="http://schemas.microsoft.com/office/drawing/2014/main" id="{792EC821-EC1B-45CD-AA31-A5174D9AEE2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77" name="Tijdelijke aanduiding voor tekst 76">
            <a:extLst>
              <a:ext uri="{FF2B5EF4-FFF2-40B4-BE49-F238E27FC236}">
                <a16:creationId xmlns:a16="http://schemas.microsoft.com/office/drawing/2014/main" id="{C487C119-107B-40DB-BFC1-ACC1D1B732BB}"/>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79" name="Titel 1">
            <a:extLst>
              <a:ext uri="{FF2B5EF4-FFF2-40B4-BE49-F238E27FC236}">
                <a16:creationId xmlns:a16="http://schemas.microsoft.com/office/drawing/2014/main" id="{3D3FCE6B-E482-4C9B-8627-64DFCB807639}"/>
              </a:ext>
            </a:extLst>
          </p:cNvPr>
          <p:cNvSpPr>
            <a:spLocks noGrp="1"/>
          </p:cNvSpPr>
          <p:nvPr>
            <p:ph type="title" hasCustomPrompt="1"/>
          </p:nvPr>
        </p:nvSpPr>
        <p:spPr>
          <a:xfrm>
            <a:off x="793750" y="707704"/>
            <a:ext cx="5169839" cy="661508"/>
          </a:xfrm>
        </p:spPr>
        <p:txBody>
          <a:bodyPr/>
          <a:lstStyle>
            <a:lvl1pPr>
              <a:defRPr/>
            </a:lvl1pPr>
          </a:lstStyle>
          <a:p>
            <a:r>
              <a:rPr lang="nl-NL" noProof="0"/>
              <a:t>Plaats hier je titel</a:t>
            </a:r>
            <a:endParaRPr lang="nl-NL"/>
          </a:p>
        </p:txBody>
      </p:sp>
    </p:spTree>
    <p:extLst>
      <p:ext uri="{BB962C8B-B14F-4D97-AF65-F5344CB8AC3E}">
        <p14:creationId xmlns:p14="http://schemas.microsoft.com/office/powerpoint/2010/main" val="182076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77">
                                            <p:bg/>
                                          </p:spTgt>
                                        </p:tgtEl>
                                        <p:attrNameLst>
                                          <p:attrName>style.visibility</p:attrName>
                                        </p:attrNameLst>
                                      </p:cBhvr>
                                      <p:to>
                                        <p:strVal val="visible"/>
                                      </p:to>
                                    </p:set>
                                    <p:anim calcmode="lin" valueType="num">
                                      <p:cBhvr additive="base">
                                        <p:cTn id="7" dur="500" fill="hold"/>
                                        <p:tgtEl>
                                          <p:spTgt spid="77">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77">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77">
                                            <p:txEl>
                                              <p:pRg st="0" end="0"/>
                                            </p:txEl>
                                          </p:spTgt>
                                        </p:tgtEl>
                                        <p:attrNameLst>
                                          <p:attrName>style.visibility</p:attrName>
                                        </p:attrNameLst>
                                      </p:cBhvr>
                                      <p:to>
                                        <p:strVal val="visible"/>
                                      </p:to>
                                    </p:set>
                                    <p:anim calcmode="lin" valueType="num">
                                      <p:cBhvr additive="base">
                                        <p:cTn id="1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uild="p" animBg="1">
        <p:tmplLst>
          <p:tmpl>
            <p:tnLst>
              <p:par>
                <p:cTn presetID="2" presetClass="entr" presetSubtype="8" decel="100000" fill="hold" nodeType="withEffect">
                  <p:stCondLst>
                    <p:cond delay="40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500" fill="hold"/>
                        <p:tgtEl>
                          <p:spTgt spid="77"/>
                        </p:tgtEl>
                        <p:attrNameLst>
                          <p:attrName>ppt_x</p:attrName>
                        </p:attrNameLst>
                      </p:cBhvr>
                      <p:tavLst>
                        <p:tav tm="0">
                          <p:val>
                            <p:strVal val="0-#ppt_w/2"/>
                          </p:val>
                        </p:tav>
                        <p:tav tm="100000">
                          <p:val>
                            <p:strVal val="#ppt_x"/>
                          </p:val>
                        </p:tav>
                      </p:tavLst>
                    </p:anim>
                    <p:anim calcmode="lin" valueType="num">
                      <p:cBhvr additive="base">
                        <p:cTn dur="500" fill="hold"/>
                        <p:tgtEl>
                          <p:spTgt spid="77"/>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77"/>
                        </p:tgtEl>
                        <p:attrNameLst>
                          <p:attrName>style.visibility</p:attrName>
                        </p:attrNameLst>
                      </p:cBhvr>
                      <p:to>
                        <p:strVal val="visible"/>
                      </p:to>
                    </p:set>
                    <p:anim calcmode="lin" valueType="num">
                      <p:cBhvr additive="base">
                        <p:cTn dur="500" fill="hold"/>
                        <p:tgtEl>
                          <p:spTgt spid="77"/>
                        </p:tgtEl>
                        <p:attrNameLst>
                          <p:attrName>ppt_x</p:attrName>
                        </p:attrNameLst>
                      </p:cBhvr>
                      <p:tavLst>
                        <p:tav tm="0">
                          <p:val>
                            <p:strVal val="0-#ppt_w/2"/>
                          </p:val>
                        </p:tav>
                        <p:tav tm="100000">
                          <p:val>
                            <p:strVal val="#ppt_x"/>
                          </p:val>
                        </p:tav>
                      </p:tavLst>
                    </p:anim>
                    <p:anim calcmode="lin" valueType="num">
                      <p:cBhvr additive="base">
                        <p:cTn dur="500" fill="hold"/>
                        <p:tgtEl>
                          <p:spTgt spid="7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MET TABEL (50%/ 50%)">
    <p:spTree>
      <p:nvGrpSpPr>
        <p:cNvPr id="1" name=""/>
        <p:cNvGrpSpPr/>
        <p:nvPr/>
      </p:nvGrpSpPr>
      <p:grpSpPr>
        <a:xfrm>
          <a:off x="0" y="0"/>
          <a:ext cx="0" cy="0"/>
          <a:chOff x="0" y="0"/>
          <a:chExt cx="0" cy="0"/>
        </a:xfrm>
      </p:grpSpPr>
      <p:sp>
        <p:nvSpPr>
          <p:cNvPr id="90" name="Rechthoek 89">
            <a:extLst>
              <a:ext uri="{FF2B5EF4-FFF2-40B4-BE49-F238E27FC236}">
                <a16:creationId xmlns:a16="http://schemas.microsoft.com/office/drawing/2014/main" id="{95F2E1DD-BE17-4EAC-9A33-D8E12CCAEAC7}"/>
              </a:ext>
            </a:extLst>
          </p:cNvPr>
          <p:cNvSpPr/>
          <p:nvPr userDrawn="1"/>
        </p:nvSpPr>
        <p:spPr>
          <a:xfrm>
            <a:off x="6322792" y="0"/>
            <a:ext cx="5869207"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14E90-FFF4-4ADA-ACDD-152505C69373}"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639252" y="-885712"/>
            <a:ext cx="2913528"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TEKST MET TABEL (50%/ 50%)</a:t>
            </a:r>
          </a:p>
        </p:txBody>
      </p:sp>
      <p:grpSp>
        <p:nvGrpSpPr>
          <p:cNvPr id="9" name="Instructie">
            <a:extLst>
              <a:ext uri="{FF2B5EF4-FFF2-40B4-BE49-F238E27FC236}">
                <a16:creationId xmlns:a16="http://schemas.microsoft.com/office/drawing/2014/main" id="{E643E91D-8ED9-4440-9B6A-3FE2A1201AD1}"/>
              </a:ext>
            </a:extLst>
          </p:cNvPr>
          <p:cNvGrpSpPr/>
          <p:nvPr userDrawn="1"/>
        </p:nvGrpSpPr>
        <p:grpSpPr>
          <a:xfrm>
            <a:off x="-3437547" y="1434"/>
            <a:ext cx="3201327" cy="4549205"/>
            <a:chOff x="-3437547" y="1434"/>
            <a:chExt cx="3201327" cy="4549205"/>
          </a:xfrm>
        </p:grpSpPr>
        <p:cxnSp>
          <p:nvCxnSpPr>
            <p:cNvPr id="10" name="Rechte verbindingslijn 9">
              <a:extLst>
                <a:ext uri="{FF2B5EF4-FFF2-40B4-BE49-F238E27FC236}">
                  <a16:creationId xmlns:a16="http://schemas.microsoft.com/office/drawing/2014/main" id="{AFC8D90A-4AD6-4632-B75D-12F5D8536248}"/>
                </a:ext>
              </a:extLst>
            </p:cNvPr>
            <p:cNvCxnSpPr>
              <a:cxnSpLocks/>
            </p:cNvCxnSpPr>
            <p:nvPr userDrawn="1"/>
          </p:nvCxnSpPr>
          <p:spPr>
            <a:xfrm>
              <a:off x="-3419346" y="3631770"/>
              <a:ext cx="3176013" cy="0"/>
            </a:xfrm>
            <a:prstGeom prst="line">
              <a:avLst/>
            </a:prstGeom>
            <a:noFill/>
            <a:ln w="3175" cap="flat" cmpd="sng" algn="ctr">
              <a:solidFill>
                <a:schemeClr val="accent1"/>
              </a:solidFill>
              <a:prstDash val="solid"/>
            </a:ln>
            <a:effectLst/>
          </p:spPr>
        </p:cxnSp>
        <p:sp>
          <p:nvSpPr>
            <p:cNvPr id="11" name="Rechthoek 10">
              <a:extLst>
                <a:ext uri="{FF2B5EF4-FFF2-40B4-BE49-F238E27FC236}">
                  <a16:creationId xmlns:a16="http://schemas.microsoft.com/office/drawing/2014/main" id="{47958B13-C558-4106-9012-73511852AE4B}"/>
                </a:ext>
              </a:extLst>
            </p:cNvPr>
            <p:cNvSpPr/>
            <p:nvPr userDrawn="1"/>
          </p:nvSpPr>
          <p:spPr>
            <a:xfrm>
              <a:off x="-3068560" y="322597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rgbClr val="C3D200"/>
                </a:buClr>
                <a:buSzTx/>
                <a:buFont typeface="+mj-lt"/>
                <a:buAutoNum type="arabicPeriod"/>
                <a:tabLst/>
                <a:defRPr/>
              </a:pPr>
              <a:r>
                <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rPr>
                <a:t>Numerieke </a:t>
              </a: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grpSp>
          <p:nvGrpSpPr>
            <p:cNvPr id="12" name="Meer informatie">
              <a:extLst>
                <a:ext uri="{FF2B5EF4-FFF2-40B4-BE49-F238E27FC236}">
                  <a16:creationId xmlns:a16="http://schemas.microsoft.com/office/drawing/2014/main" id="{EB55BA6C-199C-423A-A551-93A72394D03A}"/>
                </a:ext>
              </a:extLst>
            </p:cNvPr>
            <p:cNvGrpSpPr/>
            <p:nvPr userDrawn="1"/>
          </p:nvGrpSpPr>
          <p:grpSpPr>
            <a:xfrm>
              <a:off x="-3421298" y="3754977"/>
              <a:ext cx="3178515" cy="795662"/>
              <a:chOff x="-3741486" y="1935764"/>
              <a:chExt cx="3178515" cy="795662"/>
            </a:xfrm>
          </p:grpSpPr>
          <p:sp>
            <p:nvSpPr>
              <p:cNvPr id="79" name="Freeform 101">
                <a:extLst>
                  <a:ext uri="{FF2B5EF4-FFF2-40B4-BE49-F238E27FC236}">
                    <a16:creationId xmlns:a16="http://schemas.microsoft.com/office/drawing/2014/main" id="{6507029B-9029-4671-8D71-AAC371D30593}"/>
                  </a:ext>
                </a:extLst>
              </p:cNvPr>
              <p:cNvSpPr>
                <a:spLocks noEditPoints="1"/>
              </p:cNvSpPr>
              <p:nvPr/>
            </p:nvSpPr>
            <p:spPr bwMode="auto">
              <a:xfrm>
                <a:off x="-3741486" y="193576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80" name="Rechthoek 79">
                <a:extLst>
                  <a:ext uri="{FF2B5EF4-FFF2-40B4-BE49-F238E27FC236}">
                    <a16:creationId xmlns:a16="http://schemas.microsoft.com/office/drawing/2014/main" id="{CFC2C47E-192B-4A3A-AD1D-2B9218A7BBF3}"/>
                  </a:ext>
                </a:extLst>
              </p:cNvPr>
              <p:cNvSpPr/>
              <p:nvPr userDrawn="1"/>
            </p:nvSpPr>
            <p:spPr>
              <a:xfrm>
                <a:off x="-3380966" y="200779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81" name="Rechte verbindingslijn 80">
                <a:extLst>
                  <a:ext uri="{FF2B5EF4-FFF2-40B4-BE49-F238E27FC236}">
                    <a16:creationId xmlns:a16="http://schemas.microsoft.com/office/drawing/2014/main" id="{8DBB99E7-9708-43C0-88D9-57F23A0F8E4C}"/>
                  </a:ext>
                </a:extLst>
              </p:cNvPr>
              <p:cNvCxnSpPr>
                <a:cxnSpLocks/>
              </p:cNvCxnSpPr>
              <p:nvPr userDrawn="1"/>
            </p:nvCxnSpPr>
            <p:spPr>
              <a:xfrm>
                <a:off x="-3740987" y="2731426"/>
                <a:ext cx="3178016" cy="0"/>
              </a:xfrm>
              <a:prstGeom prst="line">
                <a:avLst/>
              </a:prstGeom>
              <a:noFill/>
              <a:ln w="3175" cap="flat" cmpd="sng" algn="ctr">
                <a:solidFill>
                  <a:schemeClr val="accent1"/>
                </a:solidFill>
                <a:prstDash val="solid"/>
              </a:ln>
              <a:effectLst/>
            </p:spPr>
          </p:cxnSp>
        </p:grpSp>
        <p:sp>
          <p:nvSpPr>
            <p:cNvPr id="13" name="Rechthoek 12">
              <a:extLst>
                <a:ext uri="{FF2B5EF4-FFF2-40B4-BE49-F238E27FC236}">
                  <a16:creationId xmlns:a16="http://schemas.microsoft.com/office/drawing/2014/main" id="{F2F0AEFE-D40B-4E5A-A496-FC4B3DA8A0E1}"/>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Hoe werken tekstniveaus?</a:t>
              </a:r>
            </a:p>
          </p:txBody>
        </p:sp>
        <p:sp>
          <p:nvSpPr>
            <p:cNvPr id="14" name="Ovaal 13">
              <a:extLst>
                <a:ext uri="{FF2B5EF4-FFF2-40B4-BE49-F238E27FC236}">
                  <a16:creationId xmlns:a16="http://schemas.microsoft.com/office/drawing/2014/main" id="{1E05986F-381F-4481-BBE5-06621B59DDC9}"/>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5" name="Rechte verbindingslijn 14">
              <a:extLst>
                <a:ext uri="{FF2B5EF4-FFF2-40B4-BE49-F238E27FC236}">
                  <a16:creationId xmlns:a16="http://schemas.microsoft.com/office/drawing/2014/main" id="{33B50831-14DA-43E5-B399-8FEA1289D859}"/>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6" name="Groep 15">
              <a:extLst>
                <a:ext uri="{FF2B5EF4-FFF2-40B4-BE49-F238E27FC236}">
                  <a16:creationId xmlns:a16="http://schemas.microsoft.com/office/drawing/2014/main" id="{48AF8798-AEC4-41C4-A71E-597582B4DB8F}"/>
                </a:ext>
              </a:extLst>
            </p:cNvPr>
            <p:cNvGrpSpPr/>
            <p:nvPr userDrawn="1"/>
          </p:nvGrpSpPr>
          <p:grpSpPr>
            <a:xfrm>
              <a:off x="-3437547" y="349413"/>
              <a:ext cx="2933825" cy="558875"/>
              <a:chOff x="-3419346" y="368233"/>
              <a:chExt cx="3904920" cy="743862"/>
            </a:xfrm>
          </p:grpSpPr>
          <p:sp>
            <p:nvSpPr>
              <p:cNvPr id="27" name="Rechthoek 26">
                <a:extLst>
                  <a:ext uri="{FF2B5EF4-FFF2-40B4-BE49-F238E27FC236}">
                    <a16:creationId xmlns:a16="http://schemas.microsoft.com/office/drawing/2014/main" id="{9FA4F5CD-52AB-4776-BD99-87E9A45C02C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28" name="Rechte verbindingslijn 27">
                <a:extLst>
                  <a:ext uri="{FF2B5EF4-FFF2-40B4-BE49-F238E27FC236}">
                    <a16:creationId xmlns:a16="http://schemas.microsoft.com/office/drawing/2014/main" id="{F59FA5E8-B40D-442D-954C-98248AF52CC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2219A9E6-57B9-4722-BCB3-8743D905512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Rechthoek 29">
                <a:extLst>
                  <a:ext uri="{FF2B5EF4-FFF2-40B4-BE49-F238E27FC236}">
                    <a16:creationId xmlns:a16="http://schemas.microsoft.com/office/drawing/2014/main" id="{55E53CD2-FB57-457F-898B-223839B48866}"/>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31" name="Groep 30">
                <a:extLst>
                  <a:ext uri="{FF2B5EF4-FFF2-40B4-BE49-F238E27FC236}">
                    <a16:creationId xmlns:a16="http://schemas.microsoft.com/office/drawing/2014/main" id="{C5F28C0D-0F07-4CE2-A829-FE4C499131BC}"/>
                  </a:ext>
                </a:extLst>
              </p:cNvPr>
              <p:cNvGrpSpPr/>
              <p:nvPr userDrawn="1"/>
            </p:nvGrpSpPr>
            <p:grpSpPr>
              <a:xfrm>
                <a:off x="-3002834" y="720303"/>
                <a:ext cx="182598" cy="143759"/>
                <a:chOff x="-3310843" y="700986"/>
                <a:chExt cx="182598" cy="143759"/>
              </a:xfrm>
            </p:grpSpPr>
            <p:grpSp>
              <p:nvGrpSpPr>
                <p:cNvPr id="70" name="Groep 69">
                  <a:extLst>
                    <a:ext uri="{FF2B5EF4-FFF2-40B4-BE49-F238E27FC236}">
                      <a16:creationId xmlns:a16="http://schemas.microsoft.com/office/drawing/2014/main" id="{A215D106-2734-4EDA-8E49-60C330E4F134}"/>
                    </a:ext>
                  </a:extLst>
                </p:cNvPr>
                <p:cNvGrpSpPr/>
                <p:nvPr userDrawn="1"/>
              </p:nvGrpSpPr>
              <p:grpSpPr>
                <a:xfrm>
                  <a:off x="-3310843" y="700986"/>
                  <a:ext cx="182598" cy="143759"/>
                  <a:chOff x="-3310843" y="700986"/>
                  <a:chExt cx="182598" cy="143759"/>
                </a:xfrm>
              </p:grpSpPr>
              <p:cxnSp>
                <p:nvCxnSpPr>
                  <p:cNvPr id="74" name="Rechte verbindingslijn 73">
                    <a:extLst>
                      <a:ext uri="{FF2B5EF4-FFF2-40B4-BE49-F238E27FC236}">
                        <a16:creationId xmlns:a16="http://schemas.microsoft.com/office/drawing/2014/main" id="{2A8E2AAE-B9F2-4D19-BDBE-160F4D01EEB0}"/>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5" name="Rechte verbindingslijn 74">
                    <a:extLst>
                      <a:ext uri="{FF2B5EF4-FFF2-40B4-BE49-F238E27FC236}">
                        <a16:creationId xmlns:a16="http://schemas.microsoft.com/office/drawing/2014/main" id="{A83B9F74-60A0-4DB9-82EB-3F22188EA98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76" name="Rechte verbindingslijn 75">
                    <a:extLst>
                      <a:ext uri="{FF2B5EF4-FFF2-40B4-BE49-F238E27FC236}">
                        <a16:creationId xmlns:a16="http://schemas.microsoft.com/office/drawing/2014/main" id="{133C1606-7C16-4C6A-885B-4C9EE6C747E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77" name="Rechte verbindingslijn 76">
                    <a:extLst>
                      <a:ext uri="{FF2B5EF4-FFF2-40B4-BE49-F238E27FC236}">
                        <a16:creationId xmlns:a16="http://schemas.microsoft.com/office/drawing/2014/main" id="{2D7C0014-A80B-4C86-BEB3-1E6EDD7A095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78" name="Rechte verbindingslijn 77">
                    <a:extLst>
                      <a:ext uri="{FF2B5EF4-FFF2-40B4-BE49-F238E27FC236}">
                        <a16:creationId xmlns:a16="http://schemas.microsoft.com/office/drawing/2014/main" id="{A7390374-5F97-4D3B-8B01-A6599129983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1" name="Groep 70">
                  <a:extLst>
                    <a:ext uri="{FF2B5EF4-FFF2-40B4-BE49-F238E27FC236}">
                      <a16:creationId xmlns:a16="http://schemas.microsoft.com/office/drawing/2014/main" id="{4423BF66-32DC-436A-A6BC-B5E0E2D27703}"/>
                    </a:ext>
                  </a:extLst>
                </p:cNvPr>
                <p:cNvGrpSpPr/>
                <p:nvPr userDrawn="1"/>
              </p:nvGrpSpPr>
              <p:grpSpPr>
                <a:xfrm flipH="1">
                  <a:off x="-3310774" y="735854"/>
                  <a:ext cx="88801" cy="72568"/>
                  <a:chOff x="-2091059" y="1395403"/>
                  <a:chExt cx="157316" cy="128558"/>
                </a:xfrm>
              </p:grpSpPr>
              <p:sp>
                <p:nvSpPr>
                  <p:cNvPr id="72" name="Rechthoek 71">
                    <a:extLst>
                      <a:ext uri="{FF2B5EF4-FFF2-40B4-BE49-F238E27FC236}">
                        <a16:creationId xmlns:a16="http://schemas.microsoft.com/office/drawing/2014/main" id="{78DD68BB-C038-43F8-AFF1-81161A5E21B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73" name="Pijl: punthaak 72">
                    <a:extLst>
                      <a:ext uri="{FF2B5EF4-FFF2-40B4-BE49-F238E27FC236}">
                        <a16:creationId xmlns:a16="http://schemas.microsoft.com/office/drawing/2014/main" id="{526C3684-C7FD-4E41-A93D-F116E19E2C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32" name="Groep 31">
                <a:extLst>
                  <a:ext uri="{FF2B5EF4-FFF2-40B4-BE49-F238E27FC236}">
                    <a16:creationId xmlns:a16="http://schemas.microsoft.com/office/drawing/2014/main" id="{CE390880-0A52-481B-8490-0C0E7E228807}"/>
                  </a:ext>
                </a:extLst>
              </p:cNvPr>
              <p:cNvGrpSpPr/>
              <p:nvPr userDrawn="1"/>
            </p:nvGrpSpPr>
            <p:grpSpPr>
              <a:xfrm>
                <a:off x="-3326107" y="720303"/>
                <a:ext cx="182598" cy="143759"/>
                <a:chOff x="-3634116" y="700986"/>
                <a:chExt cx="182598" cy="143759"/>
              </a:xfrm>
            </p:grpSpPr>
            <p:grpSp>
              <p:nvGrpSpPr>
                <p:cNvPr id="61" name="Groep 60">
                  <a:extLst>
                    <a:ext uri="{FF2B5EF4-FFF2-40B4-BE49-F238E27FC236}">
                      <a16:creationId xmlns:a16="http://schemas.microsoft.com/office/drawing/2014/main" id="{6730306C-E583-42D2-AE2B-2ED4B22CBC4C}"/>
                    </a:ext>
                  </a:extLst>
                </p:cNvPr>
                <p:cNvGrpSpPr/>
                <p:nvPr userDrawn="1"/>
              </p:nvGrpSpPr>
              <p:grpSpPr>
                <a:xfrm>
                  <a:off x="-3634116" y="700986"/>
                  <a:ext cx="182598" cy="143759"/>
                  <a:chOff x="-3634116" y="700986"/>
                  <a:chExt cx="182598" cy="143759"/>
                </a:xfrm>
              </p:grpSpPr>
              <p:cxnSp>
                <p:nvCxnSpPr>
                  <p:cNvPr id="65" name="Rechte verbindingslijn 64">
                    <a:extLst>
                      <a:ext uri="{FF2B5EF4-FFF2-40B4-BE49-F238E27FC236}">
                        <a16:creationId xmlns:a16="http://schemas.microsoft.com/office/drawing/2014/main" id="{19189BDC-6600-4B47-AA44-09B3D6F4895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66" name="Rechte verbindingslijn 65">
                    <a:extLst>
                      <a:ext uri="{FF2B5EF4-FFF2-40B4-BE49-F238E27FC236}">
                        <a16:creationId xmlns:a16="http://schemas.microsoft.com/office/drawing/2014/main" id="{83D5A3DA-CFAE-4479-AD20-434F7FE2A30F}"/>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67" name="Rechte verbindingslijn 66">
                    <a:extLst>
                      <a:ext uri="{FF2B5EF4-FFF2-40B4-BE49-F238E27FC236}">
                        <a16:creationId xmlns:a16="http://schemas.microsoft.com/office/drawing/2014/main" id="{DB6561BF-E3D1-4B05-BDA8-1B4AC40D420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68" name="Rechte verbindingslijn 67">
                    <a:extLst>
                      <a:ext uri="{FF2B5EF4-FFF2-40B4-BE49-F238E27FC236}">
                        <a16:creationId xmlns:a16="http://schemas.microsoft.com/office/drawing/2014/main" id="{A3879CF8-83FA-40DC-8A98-C82DF4BE9BC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69" name="Rechte verbindingslijn 68">
                    <a:extLst>
                      <a:ext uri="{FF2B5EF4-FFF2-40B4-BE49-F238E27FC236}">
                        <a16:creationId xmlns:a16="http://schemas.microsoft.com/office/drawing/2014/main" id="{83F15A95-740E-4E38-B843-D440E37F6326}"/>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2" name="Groep 61">
                  <a:extLst>
                    <a:ext uri="{FF2B5EF4-FFF2-40B4-BE49-F238E27FC236}">
                      <a16:creationId xmlns:a16="http://schemas.microsoft.com/office/drawing/2014/main" id="{E1459926-C4A7-40DB-A0F5-06D11095EED9}"/>
                    </a:ext>
                  </a:extLst>
                </p:cNvPr>
                <p:cNvGrpSpPr/>
                <p:nvPr userDrawn="1"/>
              </p:nvGrpSpPr>
              <p:grpSpPr>
                <a:xfrm>
                  <a:off x="-3634047" y="735854"/>
                  <a:ext cx="88801" cy="72568"/>
                  <a:chOff x="-2091059" y="1395403"/>
                  <a:chExt cx="157316" cy="128558"/>
                </a:xfrm>
              </p:grpSpPr>
              <p:sp>
                <p:nvSpPr>
                  <p:cNvPr id="63" name="Rechthoek 62">
                    <a:extLst>
                      <a:ext uri="{FF2B5EF4-FFF2-40B4-BE49-F238E27FC236}">
                        <a16:creationId xmlns:a16="http://schemas.microsoft.com/office/drawing/2014/main" id="{0B97DB80-6F22-4641-B243-A5B36756AD9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64" name="Pijl: punthaak 63">
                    <a:extLst>
                      <a:ext uri="{FF2B5EF4-FFF2-40B4-BE49-F238E27FC236}">
                        <a16:creationId xmlns:a16="http://schemas.microsoft.com/office/drawing/2014/main" id="{81510F9D-FA45-4DC4-A4D6-D0CA8E65C0D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cxnSp>
            <p:nvCxnSpPr>
              <p:cNvPr id="33" name="Rechte verbindingslijn 32">
                <a:extLst>
                  <a:ext uri="{FF2B5EF4-FFF2-40B4-BE49-F238E27FC236}">
                    <a16:creationId xmlns:a16="http://schemas.microsoft.com/office/drawing/2014/main" id="{CE73AA2D-A984-4582-80C3-CEC41C5ECDF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4" name="Rechte verbindingslijn 33">
                <a:extLst>
                  <a:ext uri="{FF2B5EF4-FFF2-40B4-BE49-F238E27FC236}">
                    <a16:creationId xmlns:a16="http://schemas.microsoft.com/office/drawing/2014/main" id="{212AC248-2B04-43FA-B4C4-D016F8B48A6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5" name="Groep 34">
                <a:extLst>
                  <a:ext uri="{FF2B5EF4-FFF2-40B4-BE49-F238E27FC236}">
                    <a16:creationId xmlns:a16="http://schemas.microsoft.com/office/drawing/2014/main" id="{30FCA7B2-76DE-4CA2-9504-707B10B95579}"/>
                  </a:ext>
                </a:extLst>
              </p:cNvPr>
              <p:cNvGrpSpPr/>
              <p:nvPr userDrawn="1"/>
            </p:nvGrpSpPr>
            <p:grpSpPr>
              <a:xfrm>
                <a:off x="-2425037" y="370226"/>
                <a:ext cx="357690" cy="330595"/>
                <a:chOff x="-2721817" y="347336"/>
                <a:chExt cx="432805" cy="400021"/>
              </a:xfrm>
            </p:grpSpPr>
            <p:sp>
              <p:nvSpPr>
                <p:cNvPr id="50" name="Rechthoek 49">
                  <a:extLst>
                    <a:ext uri="{FF2B5EF4-FFF2-40B4-BE49-F238E27FC236}">
                      <a16:creationId xmlns:a16="http://schemas.microsoft.com/office/drawing/2014/main" id="{DE2E2755-9136-4802-B62E-C6268827E939}"/>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51" name="Groep 50">
                  <a:extLst>
                    <a:ext uri="{FF2B5EF4-FFF2-40B4-BE49-F238E27FC236}">
                      <a16:creationId xmlns:a16="http://schemas.microsoft.com/office/drawing/2014/main" id="{3C9480B5-41BF-43B1-A36D-E18887D33B86}"/>
                    </a:ext>
                  </a:extLst>
                </p:cNvPr>
                <p:cNvGrpSpPr/>
                <p:nvPr userDrawn="1"/>
              </p:nvGrpSpPr>
              <p:grpSpPr>
                <a:xfrm>
                  <a:off x="-2652453" y="431583"/>
                  <a:ext cx="294076" cy="231526"/>
                  <a:chOff x="-3634116" y="700986"/>
                  <a:chExt cx="182598" cy="143759"/>
                </a:xfrm>
              </p:grpSpPr>
              <p:grpSp>
                <p:nvGrpSpPr>
                  <p:cNvPr id="52" name="Groep 51">
                    <a:extLst>
                      <a:ext uri="{FF2B5EF4-FFF2-40B4-BE49-F238E27FC236}">
                        <a16:creationId xmlns:a16="http://schemas.microsoft.com/office/drawing/2014/main" id="{5AE05DEE-CA7C-438A-B964-200209240966}"/>
                      </a:ext>
                    </a:extLst>
                  </p:cNvPr>
                  <p:cNvGrpSpPr/>
                  <p:nvPr userDrawn="1"/>
                </p:nvGrpSpPr>
                <p:grpSpPr>
                  <a:xfrm>
                    <a:off x="-3634116" y="700986"/>
                    <a:ext cx="182598" cy="143759"/>
                    <a:chOff x="-3634116" y="700986"/>
                    <a:chExt cx="182598" cy="143759"/>
                  </a:xfrm>
                </p:grpSpPr>
                <p:cxnSp>
                  <p:nvCxnSpPr>
                    <p:cNvPr id="56" name="Rechte verbindingslijn 55">
                      <a:extLst>
                        <a:ext uri="{FF2B5EF4-FFF2-40B4-BE49-F238E27FC236}">
                          <a16:creationId xmlns:a16="http://schemas.microsoft.com/office/drawing/2014/main" id="{D8E1A665-0A58-4ACA-A237-B082E66AF59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57" name="Rechte verbindingslijn 56">
                      <a:extLst>
                        <a:ext uri="{FF2B5EF4-FFF2-40B4-BE49-F238E27FC236}">
                          <a16:creationId xmlns:a16="http://schemas.microsoft.com/office/drawing/2014/main" id="{4AF28E9A-1EBB-4563-AAA1-3D76AD1CD72C}"/>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58" name="Rechte verbindingslijn 57">
                      <a:extLst>
                        <a:ext uri="{FF2B5EF4-FFF2-40B4-BE49-F238E27FC236}">
                          <a16:creationId xmlns:a16="http://schemas.microsoft.com/office/drawing/2014/main" id="{2533A9CD-1F4A-42AE-AA36-A766A126A349}"/>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9635BCC6-E85F-44EA-BF3B-FAD3767BAE1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26F6A868-BC22-4BC5-86E9-29588E96A4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3" name="Groep 52">
                    <a:extLst>
                      <a:ext uri="{FF2B5EF4-FFF2-40B4-BE49-F238E27FC236}">
                        <a16:creationId xmlns:a16="http://schemas.microsoft.com/office/drawing/2014/main" id="{74863757-63B0-4387-93F2-C3D604EF6950}"/>
                      </a:ext>
                    </a:extLst>
                  </p:cNvPr>
                  <p:cNvGrpSpPr/>
                  <p:nvPr userDrawn="1"/>
                </p:nvGrpSpPr>
                <p:grpSpPr>
                  <a:xfrm>
                    <a:off x="-3634047" y="735854"/>
                    <a:ext cx="88801" cy="72568"/>
                    <a:chOff x="-2091059" y="1395403"/>
                    <a:chExt cx="157316" cy="128558"/>
                  </a:xfrm>
                </p:grpSpPr>
                <p:sp>
                  <p:nvSpPr>
                    <p:cNvPr id="54" name="Rechthoek 53">
                      <a:extLst>
                        <a:ext uri="{FF2B5EF4-FFF2-40B4-BE49-F238E27FC236}">
                          <a16:creationId xmlns:a16="http://schemas.microsoft.com/office/drawing/2014/main" id="{39808003-1E18-4B0E-893E-1542C016F7F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55" name="Pijl: punthaak 54">
                      <a:extLst>
                        <a:ext uri="{FF2B5EF4-FFF2-40B4-BE49-F238E27FC236}">
                          <a16:creationId xmlns:a16="http://schemas.microsoft.com/office/drawing/2014/main" id="{8C8C9D08-914C-42CF-9D1A-4AA909F55EB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36" name="Groep 35">
                <a:extLst>
                  <a:ext uri="{FF2B5EF4-FFF2-40B4-BE49-F238E27FC236}">
                    <a16:creationId xmlns:a16="http://schemas.microsoft.com/office/drawing/2014/main" id="{5E2C8D59-4464-4323-9342-36DD639F9D32}"/>
                  </a:ext>
                </a:extLst>
              </p:cNvPr>
              <p:cNvGrpSpPr/>
              <p:nvPr userDrawn="1"/>
            </p:nvGrpSpPr>
            <p:grpSpPr>
              <a:xfrm>
                <a:off x="-2425037" y="781500"/>
                <a:ext cx="357690" cy="330595"/>
                <a:chOff x="-2721817" y="782525"/>
                <a:chExt cx="432805" cy="400021"/>
              </a:xfrm>
            </p:grpSpPr>
            <p:sp>
              <p:nvSpPr>
                <p:cNvPr id="39" name="Rechthoek 38">
                  <a:extLst>
                    <a:ext uri="{FF2B5EF4-FFF2-40B4-BE49-F238E27FC236}">
                      <a16:creationId xmlns:a16="http://schemas.microsoft.com/office/drawing/2014/main" id="{E1335D0B-76E9-4298-8D3F-FD572931CD64}"/>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40" name="Groep 39">
                  <a:extLst>
                    <a:ext uri="{FF2B5EF4-FFF2-40B4-BE49-F238E27FC236}">
                      <a16:creationId xmlns:a16="http://schemas.microsoft.com/office/drawing/2014/main" id="{48E40264-32A6-4DDB-831A-3D3A8947EF57}"/>
                    </a:ext>
                  </a:extLst>
                </p:cNvPr>
                <p:cNvGrpSpPr/>
                <p:nvPr userDrawn="1"/>
              </p:nvGrpSpPr>
              <p:grpSpPr>
                <a:xfrm>
                  <a:off x="-2652453" y="866772"/>
                  <a:ext cx="294076" cy="231526"/>
                  <a:chOff x="-3310843" y="700986"/>
                  <a:chExt cx="182598" cy="143759"/>
                </a:xfrm>
              </p:grpSpPr>
              <p:grpSp>
                <p:nvGrpSpPr>
                  <p:cNvPr id="41" name="Groep 40">
                    <a:extLst>
                      <a:ext uri="{FF2B5EF4-FFF2-40B4-BE49-F238E27FC236}">
                        <a16:creationId xmlns:a16="http://schemas.microsoft.com/office/drawing/2014/main" id="{F77E6DCB-0625-481A-BD99-D2C9A51954D8}"/>
                      </a:ext>
                    </a:extLst>
                  </p:cNvPr>
                  <p:cNvGrpSpPr/>
                  <p:nvPr userDrawn="1"/>
                </p:nvGrpSpPr>
                <p:grpSpPr>
                  <a:xfrm>
                    <a:off x="-3310843" y="700986"/>
                    <a:ext cx="182598" cy="143759"/>
                    <a:chOff x="-3310843" y="700986"/>
                    <a:chExt cx="182598" cy="143759"/>
                  </a:xfrm>
                </p:grpSpPr>
                <p:cxnSp>
                  <p:nvCxnSpPr>
                    <p:cNvPr id="45" name="Rechte verbindingslijn 44">
                      <a:extLst>
                        <a:ext uri="{FF2B5EF4-FFF2-40B4-BE49-F238E27FC236}">
                          <a16:creationId xmlns:a16="http://schemas.microsoft.com/office/drawing/2014/main" id="{7BE76351-6A99-4948-8B32-27A6D6E15D39}"/>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6" name="Rechte verbindingslijn 45">
                      <a:extLst>
                        <a:ext uri="{FF2B5EF4-FFF2-40B4-BE49-F238E27FC236}">
                          <a16:creationId xmlns:a16="http://schemas.microsoft.com/office/drawing/2014/main" id="{DC4FEEE3-4265-4C64-9468-FBE0BB8EB64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7" name="Rechte verbindingslijn 46">
                      <a:extLst>
                        <a:ext uri="{FF2B5EF4-FFF2-40B4-BE49-F238E27FC236}">
                          <a16:creationId xmlns:a16="http://schemas.microsoft.com/office/drawing/2014/main" id="{87E50978-BD2D-4B4F-935B-0EC40F64E3A1}"/>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8" name="Rechte verbindingslijn 47">
                      <a:extLst>
                        <a:ext uri="{FF2B5EF4-FFF2-40B4-BE49-F238E27FC236}">
                          <a16:creationId xmlns:a16="http://schemas.microsoft.com/office/drawing/2014/main" id="{9C29ABA5-68D2-4C94-8DE1-7E20D4ECD15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9" name="Rechte verbindingslijn 48">
                      <a:extLst>
                        <a:ext uri="{FF2B5EF4-FFF2-40B4-BE49-F238E27FC236}">
                          <a16:creationId xmlns:a16="http://schemas.microsoft.com/office/drawing/2014/main" id="{6952FC7D-9630-4B97-8EE2-B99262A487E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2" name="Groep 41">
                    <a:extLst>
                      <a:ext uri="{FF2B5EF4-FFF2-40B4-BE49-F238E27FC236}">
                        <a16:creationId xmlns:a16="http://schemas.microsoft.com/office/drawing/2014/main" id="{B06C2143-57C9-486F-B0AE-B9858B2B0E74}"/>
                      </a:ext>
                    </a:extLst>
                  </p:cNvPr>
                  <p:cNvGrpSpPr/>
                  <p:nvPr userDrawn="1"/>
                </p:nvGrpSpPr>
                <p:grpSpPr>
                  <a:xfrm flipH="1">
                    <a:off x="-3310774" y="735854"/>
                    <a:ext cx="88801" cy="72568"/>
                    <a:chOff x="-2091059" y="1395403"/>
                    <a:chExt cx="157316" cy="128558"/>
                  </a:xfrm>
                </p:grpSpPr>
                <p:sp>
                  <p:nvSpPr>
                    <p:cNvPr id="43" name="Rechthoek 42">
                      <a:extLst>
                        <a:ext uri="{FF2B5EF4-FFF2-40B4-BE49-F238E27FC236}">
                          <a16:creationId xmlns:a16="http://schemas.microsoft.com/office/drawing/2014/main" id="{265BCCAF-45F1-4938-B5C6-D32F2360567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44" name="Pijl: punthaak 43">
                      <a:extLst>
                        <a:ext uri="{FF2B5EF4-FFF2-40B4-BE49-F238E27FC236}">
                          <a16:creationId xmlns:a16="http://schemas.microsoft.com/office/drawing/2014/main" id="{354DF70E-D615-43B8-B34A-757E16BBC52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sp>
            <p:nvSpPr>
              <p:cNvPr id="37" name="Rechthoek 36">
                <a:extLst>
                  <a:ext uri="{FF2B5EF4-FFF2-40B4-BE49-F238E27FC236}">
                    <a16:creationId xmlns:a16="http://schemas.microsoft.com/office/drawing/2014/main" id="{A03E8A52-AE3C-4F83-8061-F3EDD2C32B3D}"/>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omhoog</a:t>
                </a:r>
              </a:p>
            </p:txBody>
          </p:sp>
          <p:sp>
            <p:nvSpPr>
              <p:cNvPr id="38" name="Rechthoek 37">
                <a:extLst>
                  <a:ext uri="{FF2B5EF4-FFF2-40B4-BE49-F238E27FC236}">
                    <a16:creationId xmlns:a16="http://schemas.microsoft.com/office/drawing/2014/main" id="{3A8CF59A-490E-46FB-8B8B-FC616F27A28E}"/>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omlaag</a:t>
                </a:r>
              </a:p>
            </p:txBody>
          </p:sp>
        </p:grpSp>
        <p:cxnSp>
          <p:nvCxnSpPr>
            <p:cNvPr id="17" name="Rechte verbindingslijn 16">
              <a:extLst>
                <a:ext uri="{FF2B5EF4-FFF2-40B4-BE49-F238E27FC236}">
                  <a16:creationId xmlns:a16="http://schemas.microsoft.com/office/drawing/2014/main" id="{EB7C4994-EBCA-4316-870C-E57D177BA81D}"/>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8" name="Rechthoek 17">
              <a:extLst>
                <a:ext uri="{FF2B5EF4-FFF2-40B4-BE49-F238E27FC236}">
                  <a16:creationId xmlns:a16="http://schemas.microsoft.com/office/drawing/2014/main" id="{BD4E80FE-2A82-45EF-9064-4DB9C7BA61DA}"/>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rgbClr val="C3D200"/>
                </a:buClr>
                <a:buSzTx/>
                <a:buFont typeface="Wingdings" panose="05000000000000000000" pitchFamily="2" charset="2"/>
                <a:buChar char="§"/>
                <a:tabLst/>
                <a:defRPr/>
              </a:pP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19" name="Ovaal 18">
              <a:extLst>
                <a:ext uri="{FF2B5EF4-FFF2-40B4-BE49-F238E27FC236}">
                  <a16:creationId xmlns:a16="http://schemas.microsoft.com/office/drawing/2014/main" id="{A9A206AE-3B43-4997-8894-8545226520EF}"/>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20" name="Rechthoek 19">
              <a:extLst>
                <a:ext uri="{FF2B5EF4-FFF2-40B4-BE49-F238E27FC236}">
                  <a16:creationId xmlns:a16="http://schemas.microsoft.com/office/drawing/2014/main" id="{35CC1374-5A66-4B67-AF8D-1486BC8F64B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360363" marR="0" lvl="1" indent="-193675" algn="l" defTabSz="914400" rtl="0" eaLnBrk="1" fontAlgn="auto" latinLnBrk="0" hangingPunct="1">
                <a:lnSpc>
                  <a:spcPct val="100000"/>
                </a:lnSpc>
                <a:spcBef>
                  <a:spcPts val="600"/>
                </a:spcBef>
                <a:spcAft>
                  <a:spcPts val="600"/>
                </a:spcAft>
                <a:buClr>
                  <a:srgbClr val="C3D200"/>
                </a:buClr>
                <a:buSzTx/>
                <a:buFont typeface="Calibri" panose="020F0502020204030204" pitchFamily="34" charset="0"/>
                <a:buChar char="→"/>
                <a:tabLst/>
                <a:defRPr/>
              </a:pPr>
              <a:r>
                <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rPr>
                <a:t>Sub-</a:t>
              </a:r>
              <a:r>
                <a:rPr kumimoji="0" lang="nl-NL" sz="1100" b="0" i="0" u="none" strike="noStrike" kern="1200" cap="none" spc="0" normalizeH="0" baseline="0" noProof="0" err="1">
                  <a:ln>
                    <a:noFill/>
                  </a:ln>
                  <a:solidFill>
                    <a:prstClr val="black">
                      <a:lumMod val="65000"/>
                      <a:lumOff val="35000"/>
                    </a:prstClr>
                  </a:solidFill>
                  <a:effectLst/>
                  <a:uLnTx/>
                  <a:uFillTx/>
                  <a:latin typeface="Arial"/>
                  <a:ea typeface="+mn-ea"/>
                  <a:cs typeface="+mn-cs"/>
                </a:rPr>
                <a:t>bullet</a:t>
              </a:r>
              <a:endPar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1" name="Ovaal 20">
              <a:extLst>
                <a:ext uri="{FF2B5EF4-FFF2-40B4-BE49-F238E27FC236}">
                  <a16:creationId xmlns:a16="http://schemas.microsoft.com/office/drawing/2014/main" id="{E4F4B783-DDFB-4507-AFC4-D74E6AE8402F}"/>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22" name="Rechthoek 21">
              <a:extLst>
                <a:ext uri="{FF2B5EF4-FFF2-40B4-BE49-F238E27FC236}">
                  <a16:creationId xmlns:a16="http://schemas.microsoft.com/office/drawing/2014/main" id="{E0611044-0E9E-43F2-B4B5-3226A30827B2}"/>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rgbClr val="C3D200"/>
                </a:buClr>
                <a:buSzTx/>
                <a:buFont typeface="Arial" panose="020B0604020202020204" pitchFamily="34" charset="0"/>
                <a:buNone/>
                <a:tabLst/>
                <a:defRPr/>
              </a:pPr>
              <a:r>
                <a:rPr kumimoji="0" lang="en-US"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Leestekst</a:t>
              </a:r>
              <a:endParaRPr kumimoji="0" lang="en-US"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23" name="Ovaal 22">
              <a:extLst>
                <a:ext uri="{FF2B5EF4-FFF2-40B4-BE49-F238E27FC236}">
                  <a16:creationId xmlns:a16="http://schemas.microsoft.com/office/drawing/2014/main" id="{BE1AEAC6-B72B-4980-BE58-F3C15585662B}"/>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4</a:t>
              </a:r>
            </a:p>
          </p:txBody>
        </p:sp>
        <p:sp>
          <p:nvSpPr>
            <p:cNvPr id="24" name="Rechthoek 23">
              <a:extLst>
                <a:ext uri="{FF2B5EF4-FFF2-40B4-BE49-F238E27FC236}">
                  <a16:creationId xmlns:a16="http://schemas.microsoft.com/office/drawing/2014/main" id="{D8AB3394-4B15-48B1-90CE-1A28F0722D3A}"/>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nl-NL" sz="1400" b="0" i="0" u="none" strike="noStrike" kern="1200" cap="none" spc="0" normalizeH="0" baseline="0" noProof="0">
                  <a:ln>
                    <a:noFill/>
                  </a:ln>
                  <a:solidFill>
                    <a:srgbClr val="3AAA40"/>
                  </a:solidFill>
                  <a:effectLst/>
                  <a:uLnTx/>
                  <a:uFillTx/>
                  <a:latin typeface="Arial"/>
                  <a:ea typeface="+mn-ea"/>
                  <a:cs typeface="+mn-cs"/>
                </a:rPr>
                <a:t>Subtitel</a:t>
              </a:r>
            </a:p>
          </p:txBody>
        </p:sp>
        <p:sp>
          <p:nvSpPr>
            <p:cNvPr id="25" name="Ovaal 24">
              <a:extLst>
                <a:ext uri="{FF2B5EF4-FFF2-40B4-BE49-F238E27FC236}">
                  <a16:creationId xmlns:a16="http://schemas.microsoft.com/office/drawing/2014/main" id="{EAE8FED3-E44C-4AFA-A5DE-3EA030EF9215}"/>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5</a:t>
              </a:r>
            </a:p>
          </p:txBody>
        </p:sp>
        <p:sp>
          <p:nvSpPr>
            <p:cNvPr id="26" name="Rechthoek 25">
              <a:extLst>
                <a:ext uri="{FF2B5EF4-FFF2-40B4-BE49-F238E27FC236}">
                  <a16:creationId xmlns:a16="http://schemas.microsoft.com/office/drawing/2014/main" id="{573B7FDE-ABAB-4FF1-ACF9-86131B45B6CF}"/>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zoals hierboven aangegeven, om een tekst niveau te kiezen. Kies uit:</a:t>
              </a:r>
            </a:p>
          </p:txBody>
        </p:sp>
      </p:grpSp>
      <p:sp>
        <p:nvSpPr>
          <p:cNvPr id="152" name="Tijdelijke aanduiding voor tabel 8">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6776377" y="1462796"/>
            <a:ext cx="4959342" cy="4886153"/>
          </a:xfrm>
          <a:solidFill>
            <a:schemeClr val="bg1">
              <a:lumMod val="95000"/>
            </a:schemeClr>
          </a:solidFill>
        </p:spPr>
        <p:txBody>
          <a:bodyPr tIns="1440000"/>
          <a:lstStyle>
            <a:lvl1pPr marL="0" indent="0" algn="ctr">
              <a:spcBef>
                <a:spcPts val="0"/>
              </a:spcBef>
              <a:spcAft>
                <a:spcPts val="0"/>
              </a:spcAft>
              <a:buNone/>
              <a:defRPr sz="1050" b="1"/>
            </a:lvl1pPr>
          </a:lstStyle>
          <a:p>
            <a:r>
              <a:rPr lang="nl-NL"/>
              <a:t>Klik op onderstaand pictogram</a:t>
            </a:r>
            <a:br>
              <a:rPr lang="nl-NL"/>
            </a:br>
            <a:r>
              <a:rPr lang="nl-NL"/>
              <a:t>om een tabel in te voegen</a:t>
            </a:r>
          </a:p>
        </p:txBody>
      </p:sp>
      <p:grpSp>
        <p:nvGrpSpPr>
          <p:cNvPr id="153" name="Instructie">
            <a:extLst>
              <a:ext uri="{FF2B5EF4-FFF2-40B4-BE49-F238E27FC236}">
                <a16:creationId xmlns:a16="http://schemas.microsoft.com/office/drawing/2014/main" id="{D8FA1774-32C6-44BB-B330-6554B0E7E12D}"/>
              </a:ext>
            </a:extLst>
          </p:cNvPr>
          <p:cNvGrpSpPr/>
          <p:nvPr userDrawn="1"/>
        </p:nvGrpSpPr>
        <p:grpSpPr>
          <a:xfrm>
            <a:off x="12391601" y="0"/>
            <a:ext cx="3183678" cy="3418198"/>
            <a:chOff x="12391601" y="0"/>
            <a:chExt cx="3183678" cy="3418198"/>
          </a:xfrm>
        </p:grpSpPr>
        <p:grpSp>
          <p:nvGrpSpPr>
            <p:cNvPr id="154" name="Meer informatie">
              <a:extLst>
                <a:ext uri="{FF2B5EF4-FFF2-40B4-BE49-F238E27FC236}">
                  <a16:creationId xmlns:a16="http://schemas.microsoft.com/office/drawing/2014/main" id="{7D53CC9C-CDBE-4DFB-AE21-4160803B4CD1}"/>
                </a:ext>
              </a:extLst>
            </p:cNvPr>
            <p:cNvGrpSpPr/>
            <p:nvPr userDrawn="1"/>
          </p:nvGrpSpPr>
          <p:grpSpPr>
            <a:xfrm>
              <a:off x="12396764" y="2622893"/>
              <a:ext cx="3178515" cy="795305"/>
              <a:chOff x="-3741486" y="3347116"/>
              <a:chExt cx="3178515" cy="795305"/>
            </a:xfrm>
          </p:grpSpPr>
          <p:sp>
            <p:nvSpPr>
              <p:cNvPr id="176" name="Freeform 101">
                <a:extLst>
                  <a:ext uri="{FF2B5EF4-FFF2-40B4-BE49-F238E27FC236}">
                    <a16:creationId xmlns:a16="http://schemas.microsoft.com/office/drawing/2014/main" id="{B78FDC53-F231-49E7-A154-56F81091116F}"/>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77" name="Rechthoek 176">
                <a:extLst>
                  <a:ext uri="{FF2B5EF4-FFF2-40B4-BE49-F238E27FC236}">
                    <a16:creationId xmlns:a16="http://schemas.microsoft.com/office/drawing/2014/main" id="{D40104D5-463A-4C56-920E-DB709D9672F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78" name="Rechte verbindingslijn 177">
                <a:extLst>
                  <a:ext uri="{FF2B5EF4-FFF2-40B4-BE49-F238E27FC236}">
                    <a16:creationId xmlns:a16="http://schemas.microsoft.com/office/drawing/2014/main" id="{E9CD1AE4-DA73-4EC4-81C0-1F75EE829AA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1D0DA284-6D84-4D36-B1B6-DB37B4EE58D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Tabel invoegen/veranderen</a:t>
              </a:r>
            </a:p>
          </p:txBody>
        </p:sp>
        <p:sp>
          <p:nvSpPr>
            <p:cNvPr id="156" name="Ovaal 155">
              <a:extLst>
                <a:ext uri="{FF2B5EF4-FFF2-40B4-BE49-F238E27FC236}">
                  <a16:creationId xmlns:a16="http://schemas.microsoft.com/office/drawing/2014/main" id="{9F53628B-F530-4001-99B6-93A0F44C1D4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BA5E46A7-E4C0-420C-BD1B-206B69E2B01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59953485-194D-42FF-82E6-0F30D398DD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74094B7F-E9F2-4748-9700-863C8ED5247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tabel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nieuwe tabel in te voegen. </a:t>
              </a: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sp>
          <p:nvSpPr>
            <p:cNvPr id="160" name="Ovaal 159">
              <a:extLst>
                <a:ext uri="{FF2B5EF4-FFF2-40B4-BE49-F238E27FC236}">
                  <a16:creationId xmlns:a16="http://schemas.microsoft.com/office/drawing/2014/main" id="{234F4CA7-6E68-48F7-90A9-EA8ADB6F2D6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161" name="Rechthoek 160">
              <a:extLst>
                <a:ext uri="{FF2B5EF4-FFF2-40B4-BE49-F238E27FC236}">
                  <a16:creationId xmlns:a16="http://schemas.microsoft.com/office/drawing/2014/main" id="{79CA1389-B637-4556-96EE-0093988A463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het gewenste aantal rijen en kolommen 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‘OK’</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162" name="Groep 161">
              <a:extLst>
                <a:ext uri="{FF2B5EF4-FFF2-40B4-BE49-F238E27FC236}">
                  <a16:creationId xmlns:a16="http://schemas.microsoft.com/office/drawing/2014/main" id="{36D3135C-9114-41E0-ACB5-71D213B1A776}"/>
                </a:ext>
              </a:extLst>
            </p:cNvPr>
            <p:cNvGrpSpPr/>
            <p:nvPr userDrawn="1"/>
          </p:nvGrpSpPr>
          <p:grpSpPr>
            <a:xfrm>
              <a:off x="12757282" y="2184550"/>
              <a:ext cx="825500" cy="209550"/>
              <a:chOff x="13504624" y="2482850"/>
              <a:chExt cx="825500" cy="209550"/>
            </a:xfrm>
          </p:grpSpPr>
          <p:sp>
            <p:nvSpPr>
              <p:cNvPr id="173" name="Rechthoek 172">
                <a:extLst>
                  <a:ext uri="{FF2B5EF4-FFF2-40B4-BE49-F238E27FC236}">
                    <a16:creationId xmlns:a16="http://schemas.microsoft.com/office/drawing/2014/main" id="{F466C695-CD09-4087-A78D-68D7B0B7730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OK</a:t>
                </a:r>
              </a:p>
            </p:txBody>
          </p:sp>
          <p:cxnSp>
            <p:nvCxnSpPr>
              <p:cNvPr id="174" name="Rechte verbindingslijn 173">
                <a:extLst>
                  <a:ext uri="{FF2B5EF4-FFF2-40B4-BE49-F238E27FC236}">
                    <a16:creationId xmlns:a16="http://schemas.microsoft.com/office/drawing/2014/main" id="{D78B9D92-55AF-410D-9537-D703025B8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7A520EAA-77FA-4ED5-A4D4-3DE2F82853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cxnSp>
          <p:nvCxnSpPr>
            <p:cNvPr id="163" name="Rechte verbindingslijn 162">
              <a:extLst>
                <a:ext uri="{FF2B5EF4-FFF2-40B4-BE49-F238E27FC236}">
                  <a16:creationId xmlns:a16="http://schemas.microsoft.com/office/drawing/2014/main" id="{65918623-D162-4D5A-9A47-3A7D5A1E091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64" name="Tabel icoon">
              <a:extLst>
                <a:ext uri="{FF2B5EF4-FFF2-40B4-BE49-F238E27FC236}">
                  <a16:creationId xmlns:a16="http://schemas.microsoft.com/office/drawing/2014/main" id="{A6113588-03B7-4533-ADB2-D0A1084B39F1}"/>
                </a:ext>
              </a:extLst>
            </p:cNvPr>
            <p:cNvGrpSpPr/>
            <p:nvPr userDrawn="1"/>
          </p:nvGrpSpPr>
          <p:grpSpPr>
            <a:xfrm>
              <a:off x="12757283" y="1133664"/>
              <a:ext cx="375500" cy="339168"/>
              <a:chOff x="6072040" y="3376043"/>
              <a:chExt cx="1227920" cy="1109109"/>
            </a:xfrm>
          </p:grpSpPr>
          <p:sp>
            <p:nvSpPr>
              <p:cNvPr id="165" name="Rechthoek 164">
                <a:extLst>
                  <a:ext uri="{FF2B5EF4-FFF2-40B4-BE49-F238E27FC236}">
                    <a16:creationId xmlns:a16="http://schemas.microsoft.com/office/drawing/2014/main" id="{4AFCC203-FD5B-468F-99FB-D1E8E80EFAB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66" name="Rechthoek 165">
                <a:extLst>
                  <a:ext uri="{FF2B5EF4-FFF2-40B4-BE49-F238E27FC236}">
                    <a16:creationId xmlns:a16="http://schemas.microsoft.com/office/drawing/2014/main" id="{41EFEE30-7FFC-401F-8547-9FBDA36DE4A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67" name="Rechte verbindingslijn 166">
                <a:extLst>
                  <a:ext uri="{FF2B5EF4-FFF2-40B4-BE49-F238E27FC236}">
                    <a16:creationId xmlns:a16="http://schemas.microsoft.com/office/drawing/2014/main" id="{B8972847-4D20-4203-B318-E85BAC05ED5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F1C4E8A1-E26F-447E-9920-D066950EFDC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92C262A0-EBDF-4F9B-BF6B-E48D2178557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D4FE1558-6BE7-4FB4-BCDD-2FC1300D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77DE6BDA-6F53-4F6F-883C-D71B322CD5E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917903B9-C840-4B22-8332-0F6FF4E12BC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09" name="Tijdelijke aanduiding voor tekst 108">
            <a:extLst>
              <a:ext uri="{FF2B5EF4-FFF2-40B4-BE49-F238E27FC236}">
                <a16:creationId xmlns:a16="http://schemas.microsoft.com/office/drawing/2014/main" id="{5023FD20-369F-4E09-955E-47C6DAE78D9F}"/>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114" name="Titel 1">
            <a:extLst>
              <a:ext uri="{FF2B5EF4-FFF2-40B4-BE49-F238E27FC236}">
                <a16:creationId xmlns:a16="http://schemas.microsoft.com/office/drawing/2014/main" id="{4D9471F8-F613-4D37-AAC6-6CDD47E3D9AD}"/>
              </a:ext>
            </a:extLst>
          </p:cNvPr>
          <p:cNvSpPr>
            <a:spLocks noGrp="1"/>
          </p:cNvSpPr>
          <p:nvPr>
            <p:ph type="title" hasCustomPrompt="1"/>
          </p:nvPr>
        </p:nvSpPr>
        <p:spPr>
          <a:xfrm>
            <a:off x="793750" y="707704"/>
            <a:ext cx="5302249" cy="661508"/>
          </a:xfrm>
        </p:spPr>
        <p:txBody>
          <a:bodyPr/>
          <a:lstStyle>
            <a:lvl1pPr>
              <a:defRPr/>
            </a:lvl1pPr>
          </a:lstStyle>
          <a:p>
            <a:r>
              <a:rPr lang="nl-NL" noProof="0"/>
              <a:t>Plaats hier je titel</a:t>
            </a:r>
            <a:endParaRPr lang="nl-NL"/>
          </a:p>
        </p:txBody>
      </p:sp>
      <p:sp>
        <p:nvSpPr>
          <p:cNvPr id="115" name="Tijdelijke aanduiding voor verticale tekst 2">
            <a:extLst>
              <a:ext uri="{FF2B5EF4-FFF2-40B4-BE49-F238E27FC236}">
                <a16:creationId xmlns:a16="http://schemas.microsoft.com/office/drawing/2014/main" id="{D7500F65-1BFF-4B34-A7A6-92640C77F416}"/>
              </a:ext>
            </a:extLst>
          </p:cNvPr>
          <p:cNvSpPr>
            <a:spLocks noGrp="1"/>
          </p:cNvSpPr>
          <p:nvPr>
            <p:ph type="body" orient="vert" idx="1" hasCustomPrompt="1"/>
          </p:nvPr>
        </p:nvSpPr>
        <p:spPr>
          <a:xfrm>
            <a:off x="793751" y="1473374"/>
            <a:ext cx="5302250" cy="487557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Meer hulp nodig? Aan de zijkanten van de slides zijn instructies geplaatst om te helpen met het stijlen- én verwerken van tekst.</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Tree>
    <p:extLst>
      <p:ext uri="{BB962C8B-B14F-4D97-AF65-F5344CB8AC3E}">
        <p14:creationId xmlns:p14="http://schemas.microsoft.com/office/powerpoint/2010/main" val="362380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109">
                                            <p:bg/>
                                          </p:spTgt>
                                        </p:tgtEl>
                                        <p:attrNameLst>
                                          <p:attrName>style.visibility</p:attrName>
                                        </p:attrNameLst>
                                      </p:cBhvr>
                                      <p:to>
                                        <p:strVal val="visible"/>
                                      </p:to>
                                    </p:set>
                                    <p:anim calcmode="lin" valueType="num">
                                      <p:cBhvr additive="base">
                                        <p:cTn id="7" dur="500" fill="hold"/>
                                        <p:tgtEl>
                                          <p:spTgt spid="109">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09">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109">
                                            <p:txEl>
                                              <p:pRg st="0" end="0"/>
                                            </p:txEl>
                                          </p:spTgt>
                                        </p:tgtEl>
                                        <p:attrNameLst>
                                          <p:attrName>style.visibility</p:attrName>
                                        </p:attrNameLst>
                                      </p:cBhvr>
                                      <p:to>
                                        <p:strVal val="visible"/>
                                      </p:to>
                                    </p:set>
                                    <p:anim calcmode="lin" valueType="num">
                                      <p:cBhvr additive="base">
                                        <p:cTn id="11" dur="500" fill="hold"/>
                                        <p:tgtEl>
                                          <p:spTgt spid="10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build="p" animBg="1">
        <p:tmplLst>
          <p:tmpl>
            <p:tnLst>
              <p:par>
                <p:cTn presetID="2" presetClass="entr" presetSubtype="8" decel="100000" fill="hold" nodeType="withEffect">
                  <p:stCondLst>
                    <p:cond delay="4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500" fill="hold"/>
                        <p:tgtEl>
                          <p:spTgt spid="109"/>
                        </p:tgtEl>
                        <p:attrNameLst>
                          <p:attrName>ppt_x</p:attrName>
                        </p:attrNameLst>
                      </p:cBhvr>
                      <p:tavLst>
                        <p:tav tm="0">
                          <p:val>
                            <p:strVal val="0-#ppt_w/2"/>
                          </p:val>
                        </p:tav>
                        <p:tav tm="100000">
                          <p:val>
                            <p:strVal val="#ppt_x"/>
                          </p:val>
                        </p:tav>
                      </p:tavLst>
                    </p:anim>
                    <p:anim calcmode="lin" valueType="num">
                      <p:cBhvr additive="base">
                        <p:cTn dur="500" fill="hold"/>
                        <p:tgtEl>
                          <p:spTgt spid="109"/>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109"/>
                        </p:tgtEl>
                        <p:attrNameLst>
                          <p:attrName>style.visibility</p:attrName>
                        </p:attrNameLst>
                      </p:cBhvr>
                      <p:to>
                        <p:strVal val="visible"/>
                      </p:to>
                    </p:set>
                    <p:anim calcmode="lin" valueType="num">
                      <p:cBhvr additive="base">
                        <p:cTn dur="500" fill="hold"/>
                        <p:tgtEl>
                          <p:spTgt spid="109"/>
                        </p:tgtEl>
                        <p:attrNameLst>
                          <p:attrName>ppt_x</p:attrName>
                        </p:attrNameLst>
                      </p:cBhvr>
                      <p:tavLst>
                        <p:tav tm="0">
                          <p:val>
                            <p:strVal val="0-#ppt_w/2"/>
                          </p:val>
                        </p:tav>
                        <p:tav tm="100000">
                          <p:val>
                            <p:strVal val="#ppt_x"/>
                          </p:val>
                        </p:tav>
                      </p:tavLst>
                    </p:anim>
                    <p:anim calcmode="lin" valueType="num">
                      <p:cBhvr additive="base">
                        <p:cTn dur="500" fill="hold"/>
                        <p:tgtEl>
                          <p:spTgt spid="10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9B4E-D469-4BDC-9C81-05FA5911E5DB}"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19539" y="-885712"/>
            <a:ext cx="1752954"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TABEL (100%)</a:t>
            </a:r>
          </a:p>
        </p:txBody>
      </p:sp>
      <p:grpSp>
        <p:nvGrpSpPr>
          <p:cNvPr id="82" name="GRID" hidden="1">
            <a:extLst>
              <a:ext uri="{FF2B5EF4-FFF2-40B4-BE49-F238E27FC236}">
                <a16:creationId xmlns:a16="http://schemas.microsoft.com/office/drawing/2014/main" id="{DD46EFD6-99D1-4B0C-8FD1-F0F4BD225931}"/>
              </a:ext>
            </a:extLst>
          </p:cNvPr>
          <p:cNvGrpSpPr/>
          <p:nvPr userDrawn="1"/>
        </p:nvGrpSpPr>
        <p:grpSpPr>
          <a:xfrm>
            <a:off x="0" y="0"/>
            <a:ext cx="12192001" cy="6858000"/>
            <a:chOff x="0" y="0"/>
            <a:chExt cx="12192001" cy="6858000"/>
          </a:xfrm>
          <a:solidFill>
            <a:schemeClr val="accent1">
              <a:alpha val="49000"/>
            </a:schemeClr>
          </a:solidFill>
        </p:grpSpPr>
        <p:sp>
          <p:nvSpPr>
            <p:cNvPr id="83" name="Rechthoek 82">
              <a:extLst>
                <a:ext uri="{FF2B5EF4-FFF2-40B4-BE49-F238E27FC236}">
                  <a16:creationId xmlns:a16="http://schemas.microsoft.com/office/drawing/2014/main" id="{9DB95313-93C6-4D29-9664-B85C3A9045BE}"/>
                </a:ext>
              </a:extLst>
            </p:cNvPr>
            <p:cNvSpPr/>
            <p:nvPr userDrawn="1"/>
          </p:nvSpPr>
          <p:spPr>
            <a:xfrm>
              <a:off x="0" y="0"/>
              <a:ext cx="12192000" cy="7077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4" name="Rechthoek 83">
              <a:extLst>
                <a:ext uri="{FF2B5EF4-FFF2-40B4-BE49-F238E27FC236}">
                  <a16:creationId xmlns:a16="http://schemas.microsoft.com/office/drawing/2014/main" id="{AAF94DBA-C43D-4D9E-A7BF-3A7063DDA927}"/>
                </a:ext>
              </a:extLst>
            </p:cNvPr>
            <p:cNvSpPr/>
            <p:nvPr userDrawn="1"/>
          </p:nvSpPr>
          <p:spPr>
            <a:xfrm>
              <a:off x="0" y="1308447"/>
              <a:ext cx="12192000" cy="15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5" name="Rechthoek 84">
              <a:extLst>
                <a:ext uri="{FF2B5EF4-FFF2-40B4-BE49-F238E27FC236}">
                  <a16:creationId xmlns:a16="http://schemas.microsoft.com/office/drawing/2014/main" id="{1EF36735-DE21-4866-8CF8-A149D8880A01}"/>
                </a:ext>
              </a:extLst>
            </p:cNvPr>
            <p:cNvSpPr/>
            <p:nvPr userDrawn="1"/>
          </p:nvSpPr>
          <p:spPr>
            <a:xfrm>
              <a:off x="0" y="5934343"/>
              <a:ext cx="12192000" cy="250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6" name="Rechthoek 85">
              <a:extLst>
                <a:ext uri="{FF2B5EF4-FFF2-40B4-BE49-F238E27FC236}">
                  <a16:creationId xmlns:a16="http://schemas.microsoft.com/office/drawing/2014/main" id="{A5B9575C-CE06-463C-AE25-FA069B0613B3}"/>
                </a:ext>
              </a:extLst>
            </p:cNvPr>
            <p:cNvSpPr/>
            <p:nvPr userDrawn="1"/>
          </p:nvSpPr>
          <p:spPr>
            <a:xfrm>
              <a:off x="0" y="6402152"/>
              <a:ext cx="12192000" cy="4558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7" name="Rechthoek 86">
              <a:extLst>
                <a:ext uri="{FF2B5EF4-FFF2-40B4-BE49-F238E27FC236}">
                  <a16:creationId xmlns:a16="http://schemas.microsoft.com/office/drawing/2014/main" id="{6476A069-67C3-4A79-9FF0-23B5B5EE4128}"/>
                </a:ext>
              </a:extLst>
            </p:cNvPr>
            <p:cNvSpPr/>
            <p:nvPr userDrawn="1"/>
          </p:nvSpPr>
          <p:spPr>
            <a:xfrm>
              <a:off x="0" y="0"/>
              <a:ext cx="444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8" name="Rechthoek 87">
              <a:extLst>
                <a:ext uri="{FF2B5EF4-FFF2-40B4-BE49-F238E27FC236}">
                  <a16:creationId xmlns:a16="http://schemas.microsoft.com/office/drawing/2014/main" id="{6CFE8C40-B7C5-4860-92D2-CE113B1E9DC0}"/>
                </a:ext>
              </a:extLst>
            </p:cNvPr>
            <p:cNvSpPr/>
            <p:nvPr userDrawn="1"/>
          </p:nvSpPr>
          <p:spPr>
            <a:xfrm>
              <a:off x="11738415"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9" name="Rechthoek 88">
              <a:extLst>
                <a:ext uri="{FF2B5EF4-FFF2-40B4-BE49-F238E27FC236}">
                  <a16:creationId xmlns:a16="http://schemas.microsoft.com/office/drawing/2014/main" id="{57D2AD0D-0FDC-4667-A0AD-F016662B8E27}"/>
                </a:ext>
              </a:extLst>
            </p:cNvPr>
            <p:cNvSpPr/>
            <p:nvPr userDrawn="1"/>
          </p:nvSpPr>
          <p:spPr>
            <a:xfrm>
              <a:off x="5869207"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Rechthoek 91">
              <a:extLst>
                <a:ext uri="{FF2B5EF4-FFF2-40B4-BE49-F238E27FC236}">
                  <a16:creationId xmlns:a16="http://schemas.microsoft.com/office/drawing/2014/main" id="{96CD41F3-EC5F-4FCC-8613-C5FA43E04397}"/>
                </a:ext>
              </a:extLst>
            </p:cNvPr>
            <p:cNvSpPr/>
            <p:nvPr userDrawn="1"/>
          </p:nvSpPr>
          <p:spPr>
            <a:xfrm>
              <a:off x="6322791"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52" name="Tijdelijke aanduiding voor tabel 8">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789922" y="1462796"/>
            <a:ext cx="10608328" cy="4471547"/>
          </a:xfrm>
          <a:solidFill>
            <a:schemeClr val="bg1">
              <a:lumMod val="95000"/>
            </a:schemeClr>
          </a:solidFill>
        </p:spPr>
        <p:txBody>
          <a:bodyPr tIns="1440000"/>
          <a:lstStyle>
            <a:lvl1pPr marL="0" indent="0" algn="ctr">
              <a:spcBef>
                <a:spcPts val="0"/>
              </a:spcBef>
              <a:spcAft>
                <a:spcPts val="0"/>
              </a:spcAft>
              <a:buNone/>
              <a:defRPr sz="1050" b="1"/>
            </a:lvl1pPr>
          </a:lstStyle>
          <a:p>
            <a:r>
              <a:rPr lang="nl-NL"/>
              <a:t>Klik op onderstaand pictogram</a:t>
            </a:r>
            <a:br>
              <a:rPr lang="nl-NL"/>
            </a:br>
            <a:r>
              <a:rPr lang="nl-NL"/>
              <a:t>om een tabel in te voegen</a:t>
            </a:r>
          </a:p>
        </p:txBody>
      </p:sp>
      <p:grpSp>
        <p:nvGrpSpPr>
          <p:cNvPr id="153" name="Instructie">
            <a:extLst>
              <a:ext uri="{FF2B5EF4-FFF2-40B4-BE49-F238E27FC236}">
                <a16:creationId xmlns:a16="http://schemas.microsoft.com/office/drawing/2014/main" id="{D8FA1774-32C6-44BB-B330-6554B0E7E12D}"/>
              </a:ext>
            </a:extLst>
          </p:cNvPr>
          <p:cNvGrpSpPr/>
          <p:nvPr userDrawn="1"/>
        </p:nvGrpSpPr>
        <p:grpSpPr>
          <a:xfrm>
            <a:off x="12391601" y="0"/>
            <a:ext cx="3183678" cy="3418198"/>
            <a:chOff x="12391601" y="0"/>
            <a:chExt cx="3183678" cy="3418198"/>
          </a:xfrm>
        </p:grpSpPr>
        <p:grpSp>
          <p:nvGrpSpPr>
            <p:cNvPr id="154" name="Meer informatie">
              <a:extLst>
                <a:ext uri="{FF2B5EF4-FFF2-40B4-BE49-F238E27FC236}">
                  <a16:creationId xmlns:a16="http://schemas.microsoft.com/office/drawing/2014/main" id="{7D53CC9C-CDBE-4DFB-AE21-4160803B4CD1}"/>
                </a:ext>
              </a:extLst>
            </p:cNvPr>
            <p:cNvGrpSpPr/>
            <p:nvPr userDrawn="1"/>
          </p:nvGrpSpPr>
          <p:grpSpPr>
            <a:xfrm>
              <a:off x="12396764" y="2622893"/>
              <a:ext cx="3178515" cy="795305"/>
              <a:chOff x="-3741486" y="3347116"/>
              <a:chExt cx="3178515" cy="795305"/>
            </a:xfrm>
          </p:grpSpPr>
          <p:sp>
            <p:nvSpPr>
              <p:cNvPr id="176" name="Freeform 101">
                <a:extLst>
                  <a:ext uri="{FF2B5EF4-FFF2-40B4-BE49-F238E27FC236}">
                    <a16:creationId xmlns:a16="http://schemas.microsoft.com/office/drawing/2014/main" id="{B78FDC53-F231-49E7-A154-56F81091116F}"/>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77" name="Rechthoek 176">
                <a:extLst>
                  <a:ext uri="{FF2B5EF4-FFF2-40B4-BE49-F238E27FC236}">
                    <a16:creationId xmlns:a16="http://schemas.microsoft.com/office/drawing/2014/main" id="{D40104D5-463A-4C56-920E-DB709D9672F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78" name="Rechte verbindingslijn 177">
                <a:extLst>
                  <a:ext uri="{FF2B5EF4-FFF2-40B4-BE49-F238E27FC236}">
                    <a16:creationId xmlns:a16="http://schemas.microsoft.com/office/drawing/2014/main" id="{E9CD1AE4-DA73-4EC4-81C0-1F75EE829AA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1D0DA284-6D84-4D36-B1B6-DB37B4EE58D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Tabel invoegen/veranderen</a:t>
              </a:r>
            </a:p>
          </p:txBody>
        </p:sp>
        <p:sp>
          <p:nvSpPr>
            <p:cNvPr id="156" name="Ovaal 155">
              <a:extLst>
                <a:ext uri="{FF2B5EF4-FFF2-40B4-BE49-F238E27FC236}">
                  <a16:creationId xmlns:a16="http://schemas.microsoft.com/office/drawing/2014/main" id="{9F53628B-F530-4001-99B6-93A0F44C1D4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BA5E46A7-E4C0-420C-BD1B-206B69E2B01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59953485-194D-42FF-82E6-0F30D398DD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74094B7F-E9F2-4748-9700-863C8ED5247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tabel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nieuwe tabel in te voegen. </a:t>
              </a: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sp>
          <p:nvSpPr>
            <p:cNvPr id="160" name="Ovaal 159">
              <a:extLst>
                <a:ext uri="{FF2B5EF4-FFF2-40B4-BE49-F238E27FC236}">
                  <a16:creationId xmlns:a16="http://schemas.microsoft.com/office/drawing/2014/main" id="{234F4CA7-6E68-48F7-90A9-EA8ADB6F2D6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161" name="Rechthoek 160">
              <a:extLst>
                <a:ext uri="{FF2B5EF4-FFF2-40B4-BE49-F238E27FC236}">
                  <a16:creationId xmlns:a16="http://schemas.microsoft.com/office/drawing/2014/main" id="{79CA1389-B637-4556-96EE-0093988A463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het gewenste aantal rijen en kolommen 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‘OK’</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162" name="Groep 161">
              <a:extLst>
                <a:ext uri="{FF2B5EF4-FFF2-40B4-BE49-F238E27FC236}">
                  <a16:creationId xmlns:a16="http://schemas.microsoft.com/office/drawing/2014/main" id="{36D3135C-9114-41E0-ACB5-71D213B1A776}"/>
                </a:ext>
              </a:extLst>
            </p:cNvPr>
            <p:cNvGrpSpPr/>
            <p:nvPr userDrawn="1"/>
          </p:nvGrpSpPr>
          <p:grpSpPr>
            <a:xfrm>
              <a:off x="12757282" y="2184550"/>
              <a:ext cx="825500" cy="209550"/>
              <a:chOff x="13504624" y="2482850"/>
              <a:chExt cx="825500" cy="209550"/>
            </a:xfrm>
          </p:grpSpPr>
          <p:sp>
            <p:nvSpPr>
              <p:cNvPr id="173" name="Rechthoek 172">
                <a:extLst>
                  <a:ext uri="{FF2B5EF4-FFF2-40B4-BE49-F238E27FC236}">
                    <a16:creationId xmlns:a16="http://schemas.microsoft.com/office/drawing/2014/main" id="{F466C695-CD09-4087-A78D-68D7B0B7730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OK</a:t>
                </a:r>
              </a:p>
            </p:txBody>
          </p:sp>
          <p:cxnSp>
            <p:nvCxnSpPr>
              <p:cNvPr id="174" name="Rechte verbindingslijn 173">
                <a:extLst>
                  <a:ext uri="{FF2B5EF4-FFF2-40B4-BE49-F238E27FC236}">
                    <a16:creationId xmlns:a16="http://schemas.microsoft.com/office/drawing/2014/main" id="{D78B9D92-55AF-410D-9537-D703025B8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7A520EAA-77FA-4ED5-A4D4-3DE2F82853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cxnSp>
          <p:nvCxnSpPr>
            <p:cNvPr id="163" name="Rechte verbindingslijn 162">
              <a:extLst>
                <a:ext uri="{FF2B5EF4-FFF2-40B4-BE49-F238E27FC236}">
                  <a16:creationId xmlns:a16="http://schemas.microsoft.com/office/drawing/2014/main" id="{65918623-D162-4D5A-9A47-3A7D5A1E091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64" name="Tabel icoon">
              <a:extLst>
                <a:ext uri="{FF2B5EF4-FFF2-40B4-BE49-F238E27FC236}">
                  <a16:creationId xmlns:a16="http://schemas.microsoft.com/office/drawing/2014/main" id="{A6113588-03B7-4533-ADB2-D0A1084B39F1}"/>
                </a:ext>
              </a:extLst>
            </p:cNvPr>
            <p:cNvGrpSpPr/>
            <p:nvPr userDrawn="1"/>
          </p:nvGrpSpPr>
          <p:grpSpPr>
            <a:xfrm>
              <a:off x="12757283" y="1133664"/>
              <a:ext cx="375500" cy="339168"/>
              <a:chOff x="6072040" y="3376043"/>
              <a:chExt cx="1227920" cy="1109109"/>
            </a:xfrm>
          </p:grpSpPr>
          <p:sp>
            <p:nvSpPr>
              <p:cNvPr id="165" name="Rechthoek 164">
                <a:extLst>
                  <a:ext uri="{FF2B5EF4-FFF2-40B4-BE49-F238E27FC236}">
                    <a16:creationId xmlns:a16="http://schemas.microsoft.com/office/drawing/2014/main" id="{4AFCC203-FD5B-468F-99FB-D1E8E80EFAB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66" name="Rechthoek 165">
                <a:extLst>
                  <a:ext uri="{FF2B5EF4-FFF2-40B4-BE49-F238E27FC236}">
                    <a16:creationId xmlns:a16="http://schemas.microsoft.com/office/drawing/2014/main" id="{41EFEE30-7FFC-401F-8547-9FBDA36DE4A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67" name="Rechte verbindingslijn 166">
                <a:extLst>
                  <a:ext uri="{FF2B5EF4-FFF2-40B4-BE49-F238E27FC236}">
                    <a16:creationId xmlns:a16="http://schemas.microsoft.com/office/drawing/2014/main" id="{B8972847-4D20-4203-B318-E85BAC05ED5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F1C4E8A1-E26F-447E-9920-D066950EFDC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92C262A0-EBDF-4F9B-BF6B-E48D2178557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D4FE1558-6BE7-4FB4-BCDD-2FC1300D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77DE6BDA-6F53-4F6F-883C-D71B322CD5E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917903B9-C840-4B22-8332-0F6FF4E12BC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44" name="Tijdelijke aanduiding voor tekst 43">
            <a:extLst>
              <a:ext uri="{FF2B5EF4-FFF2-40B4-BE49-F238E27FC236}">
                <a16:creationId xmlns:a16="http://schemas.microsoft.com/office/drawing/2014/main" id="{A92A7C66-1CD8-4B08-B561-2F917905EAA8}"/>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46" name="Titel 1">
            <a:extLst>
              <a:ext uri="{FF2B5EF4-FFF2-40B4-BE49-F238E27FC236}">
                <a16:creationId xmlns:a16="http://schemas.microsoft.com/office/drawing/2014/main" id="{9E167A1D-B6EC-48FB-803C-D1AE9ADD21BD}"/>
              </a:ext>
            </a:extLst>
          </p:cNvPr>
          <p:cNvSpPr>
            <a:spLocks noGrp="1"/>
          </p:cNvSpPr>
          <p:nvPr>
            <p:ph type="title" hasCustomPrompt="1"/>
          </p:nvPr>
        </p:nvSpPr>
        <p:spPr>
          <a:xfrm>
            <a:off x="793750" y="707704"/>
            <a:ext cx="5169839" cy="661508"/>
          </a:xfrm>
        </p:spPr>
        <p:txBody>
          <a:bodyPr/>
          <a:lstStyle>
            <a:lvl1pPr>
              <a:defRPr/>
            </a:lvl1pPr>
          </a:lstStyle>
          <a:p>
            <a:r>
              <a:rPr lang="nl-NL" noProof="0"/>
              <a:t>Plaats hier je titel</a:t>
            </a:r>
            <a:endParaRPr lang="nl-NL"/>
          </a:p>
        </p:txBody>
      </p:sp>
    </p:spTree>
    <p:extLst>
      <p:ext uri="{BB962C8B-B14F-4D97-AF65-F5344CB8AC3E}">
        <p14:creationId xmlns:p14="http://schemas.microsoft.com/office/powerpoint/2010/main" val="311556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44">
                                            <p:bg/>
                                          </p:spTgt>
                                        </p:tgtEl>
                                        <p:attrNameLst>
                                          <p:attrName>style.visibility</p:attrName>
                                        </p:attrNameLst>
                                      </p:cBhvr>
                                      <p:to>
                                        <p:strVal val="visible"/>
                                      </p:to>
                                    </p:set>
                                    <p:anim calcmode="lin" valueType="num">
                                      <p:cBhvr additive="base">
                                        <p:cTn id="7" dur="500" fill="hold"/>
                                        <p:tgtEl>
                                          <p:spTgt spid="44">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4">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44">
                                            <p:txEl>
                                              <p:pRg st="0" end="0"/>
                                            </p:txEl>
                                          </p:spTgt>
                                        </p:tgtEl>
                                        <p:attrNameLst>
                                          <p:attrName>style.visibility</p:attrName>
                                        </p:attrNameLst>
                                      </p:cBhvr>
                                      <p:to>
                                        <p:strVal val="visible"/>
                                      </p:to>
                                    </p:set>
                                    <p:anim calcmode="lin" valueType="num">
                                      <p:cBhvr additive="base">
                                        <p:cTn id="11" dur="500" fill="hold"/>
                                        <p:tgtEl>
                                          <p:spTgt spid="4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animBg="1">
        <p:tmplLst>
          <p:tmpl>
            <p:tnLst>
              <p:par>
                <p:cTn presetID="2" presetClass="entr" presetSubtype="8" decel="100000" fill="hold" nodeType="withEffect">
                  <p:stCondLst>
                    <p:cond delay="4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0-#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0-#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ART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CF936A-CE3E-4B1A-B41D-D60ACDD6D072}"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038401" y="-885712"/>
            <a:ext cx="2115232"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SMARTART (100%)</a:t>
            </a:r>
          </a:p>
        </p:txBody>
      </p:sp>
      <p:grpSp>
        <p:nvGrpSpPr>
          <p:cNvPr id="82" name="GRID" hidden="1">
            <a:extLst>
              <a:ext uri="{FF2B5EF4-FFF2-40B4-BE49-F238E27FC236}">
                <a16:creationId xmlns:a16="http://schemas.microsoft.com/office/drawing/2014/main" id="{DD46EFD6-99D1-4B0C-8FD1-F0F4BD225931}"/>
              </a:ext>
            </a:extLst>
          </p:cNvPr>
          <p:cNvGrpSpPr/>
          <p:nvPr userDrawn="1"/>
        </p:nvGrpSpPr>
        <p:grpSpPr>
          <a:xfrm>
            <a:off x="0" y="0"/>
            <a:ext cx="12192001" cy="6858000"/>
            <a:chOff x="0" y="0"/>
            <a:chExt cx="12192001" cy="6858000"/>
          </a:xfrm>
          <a:solidFill>
            <a:schemeClr val="accent1">
              <a:alpha val="49000"/>
            </a:schemeClr>
          </a:solidFill>
        </p:grpSpPr>
        <p:sp>
          <p:nvSpPr>
            <p:cNvPr id="83" name="Rechthoek 82">
              <a:extLst>
                <a:ext uri="{FF2B5EF4-FFF2-40B4-BE49-F238E27FC236}">
                  <a16:creationId xmlns:a16="http://schemas.microsoft.com/office/drawing/2014/main" id="{9DB95313-93C6-4D29-9664-B85C3A9045BE}"/>
                </a:ext>
              </a:extLst>
            </p:cNvPr>
            <p:cNvSpPr/>
            <p:nvPr userDrawn="1"/>
          </p:nvSpPr>
          <p:spPr>
            <a:xfrm>
              <a:off x="0" y="0"/>
              <a:ext cx="12192000" cy="7077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4" name="Rechthoek 83">
              <a:extLst>
                <a:ext uri="{FF2B5EF4-FFF2-40B4-BE49-F238E27FC236}">
                  <a16:creationId xmlns:a16="http://schemas.microsoft.com/office/drawing/2014/main" id="{AAF94DBA-C43D-4D9E-A7BF-3A7063DDA927}"/>
                </a:ext>
              </a:extLst>
            </p:cNvPr>
            <p:cNvSpPr/>
            <p:nvPr userDrawn="1"/>
          </p:nvSpPr>
          <p:spPr>
            <a:xfrm>
              <a:off x="0" y="1308447"/>
              <a:ext cx="12192000" cy="15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5" name="Rechthoek 84">
              <a:extLst>
                <a:ext uri="{FF2B5EF4-FFF2-40B4-BE49-F238E27FC236}">
                  <a16:creationId xmlns:a16="http://schemas.microsoft.com/office/drawing/2014/main" id="{1EF36735-DE21-4866-8CF8-A149D8880A01}"/>
                </a:ext>
              </a:extLst>
            </p:cNvPr>
            <p:cNvSpPr/>
            <p:nvPr userDrawn="1"/>
          </p:nvSpPr>
          <p:spPr>
            <a:xfrm>
              <a:off x="0" y="5934343"/>
              <a:ext cx="12192000" cy="250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6" name="Rechthoek 85">
              <a:extLst>
                <a:ext uri="{FF2B5EF4-FFF2-40B4-BE49-F238E27FC236}">
                  <a16:creationId xmlns:a16="http://schemas.microsoft.com/office/drawing/2014/main" id="{A5B9575C-CE06-463C-AE25-FA069B0613B3}"/>
                </a:ext>
              </a:extLst>
            </p:cNvPr>
            <p:cNvSpPr/>
            <p:nvPr userDrawn="1"/>
          </p:nvSpPr>
          <p:spPr>
            <a:xfrm>
              <a:off x="0" y="6402152"/>
              <a:ext cx="12192000" cy="4558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7" name="Rechthoek 86">
              <a:extLst>
                <a:ext uri="{FF2B5EF4-FFF2-40B4-BE49-F238E27FC236}">
                  <a16:creationId xmlns:a16="http://schemas.microsoft.com/office/drawing/2014/main" id="{6476A069-67C3-4A79-9FF0-23B5B5EE4128}"/>
                </a:ext>
              </a:extLst>
            </p:cNvPr>
            <p:cNvSpPr/>
            <p:nvPr userDrawn="1"/>
          </p:nvSpPr>
          <p:spPr>
            <a:xfrm>
              <a:off x="0" y="0"/>
              <a:ext cx="444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8" name="Rechthoek 87">
              <a:extLst>
                <a:ext uri="{FF2B5EF4-FFF2-40B4-BE49-F238E27FC236}">
                  <a16:creationId xmlns:a16="http://schemas.microsoft.com/office/drawing/2014/main" id="{6CFE8C40-B7C5-4860-92D2-CE113B1E9DC0}"/>
                </a:ext>
              </a:extLst>
            </p:cNvPr>
            <p:cNvSpPr/>
            <p:nvPr userDrawn="1"/>
          </p:nvSpPr>
          <p:spPr>
            <a:xfrm>
              <a:off x="11738415"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9" name="Rechthoek 88">
              <a:extLst>
                <a:ext uri="{FF2B5EF4-FFF2-40B4-BE49-F238E27FC236}">
                  <a16:creationId xmlns:a16="http://schemas.microsoft.com/office/drawing/2014/main" id="{57D2AD0D-0FDC-4667-A0AD-F016662B8E27}"/>
                </a:ext>
              </a:extLst>
            </p:cNvPr>
            <p:cNvSpPr/>
            <p:nvPr userDrawn="1"/>
          </p:nvSpPr>
          <p:spPr>
            <a:xfrm>
              <a:off x="5869207"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Rechthoek 91">
              <a:extLst>
                <a:ext uri="{FF2B5EF4-FFF2-40B4-BE49-F238E27FC236}">
                  <a16:creationId xmlns:a16="http://schemas.microsoft.com/office/drawing/2014/main" id="{96CD41F3-EC5F-4FCC-8613-C5FA43E04397}"/>
                </a:ext>
              </a:extLst>
            </p:cNvPr>
            <p:cNvSpPr/>
            <p:nvPr userDrawn="1"/>
          </p:nvSpPr>
          <p:spPr>
            <a:xfrm>
              <a:off x="6322791"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44" name="Tijdelijke aanduiding voor SmartArt 7">
            <a:extLst>
              <a:ext uri="{FF2B5EF4-FFF2-40B4-BE49-F238E27FC236}">
                <a16:creationId xmlns:a16="http://schemas.microsoft.com/office/drawing/2014/main" id="{CC746AC5-2F4B-40BE-8B17-FC8EAC06452A}"/>
              </a:ext>
            </a:extLst>
          </p:cNvPr>
          <p:cNvSpPr>
            <a:spLocks noGrp="1"/>
          </p:cNvSpPr>
          <p:nvPr>
            <p:ph type="dgm" sz="quarter" idx="15" hasCustomPrompt="1"/>
          </p:nvPr>
        </p:nvSpPr>
        <p:spPr>
          <a:xfrm>
            <a:off x="793750" y="1464993"/>
            <a:ext cx="10604500" cy="4469349"/>
          </a:xfrm>
          <a:solidFill>
            <a:schemeClr val="bg1">
              <a:lumMod val="95000"/>
            </a:schemeClr>
          </a:solidFill>
        </p:spPr>
        <p:txBody>
          <a:bodyPr tIns="1440000"/>
          <a:lstStyle>
            <a:lvl1pPr marL="0" indent="0" algn="ctr" defTabSz="914400" rtl="0" eaLnBrk="1" latinLnBrk="0" hangingPunct="1">
              <a:lnSpc>
                <a:spcPct val="100000"/>
              </a:lnSpc>
              <a:spcBef>
                <a:spcPts val="0"/>
              </a:spcBef>
              <a:spcAft>
                <a:spcPts val="0"/>
              </a:spcAft>
              <a:buClr>
                <a:schemeClr val="tx2"/>
              </a:buClr>
              <a:buFont typeface="Arial" panose="020B0604020202020204" pitchFamily="34" charset="0"/>
              <a:buNone/>
              <a:defRPr lang="nl-NL" sz="1050" b="1" kern="1200" dirty="0">
                <a:solidFill>
                  <a:schemeClr val="tx1"/>
                </a:solidFill>
                <a:latin typeface="+mn-lt"/>
                <a:ea typeface="+mn-ea"/>
                <a:cs typeface="+mn-cs"/>
              </a:defRPr>
            </a:lvl1pPr>
          </a:lstStyle>
          <a:p>
            <a:r>
              <a:rPr lang="nl-NL"/>
              <a:t>Klik op onderstaand pictogram</a:t>
            </a:r>
            <a:br>
              <a:rPr lang="nl-NL"/>
            </a:br>
            <a:r>
              <a:rPr lang="nl-NL"/>
              <a:t>om een </a:t>
            </a:r>
            <a:r>
              <a:rPr lang="nl-NL" err="1"/>
              <a:t>SmartArt</a:t>
            </a:r>
            <a:r>
              <a:rPr lang="nl-NL"/>
              <a:t> object in te voegen</a:t>
            </a:r>
          </a:p>
        </p:txBody>
      </p:sp>
      <p:grpSp>
        <p:nvGrpSpPr>
          <p:cNvPr id="3" name="Instructie">
            <a:extLst>
              <a:ext uri="{FF2B5EF4-FFF2-40B4-BE49-F238E27FC236}">
                <a16:creationId xmlns:a16="http://schemas.microsoft.com/office/drawing/2014/main" id="{AEBFB8F8-F75F-45A1-92C7-EB1DE7E3D937}"/>
              </a:ext>
            </a:extLst>
          </p:cNvPr>
          <p:cNvGrpSpPr/>
          <p:nvPr userDrawn="1"/>
        </p:nvGrpSpPr>
        <p:grpSpPr>
          <a:xfrm>
            <a:off x="12391601" y="0"/>
            <a:ext cx="3183678" cy="4084324"/>
            <a:chOff x="12391601" y="0"/>
            <a:chExt cx="3183678" cy="4084324"/>
          </a:xfrm>
        </p:grpSpPr>
        <p:sp>
          <p:nvSpPr>
            <p:cNvPr id="46" name="Rechthoek 45">
              <a:extLst>
                <a:ext uri="{FF2B5EF4-FFF2-40B4-BE49-F238E27FC236}">
                  <a16:creationId xmlns:a16="http://schemas.microsoft.com/office/drawing/2014/main" id="{404EF10E-4A32-4372-92B9-4BAE782E4977}"/>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err="1">
                  <a:ln>
                    <a:noFill/>
                  </a:ln>
                  <a:solidFill>
                    <a:srgbClr val="3AAA40"/>
                  </a:solidFill>
                  <a:effectLst/>
                  <a:uLnTx/>
                  <a:uFillTx/>
                  <a:latin typeface="Arial"/>
                  <a:ea typeface="+mn-ea"/>
                  <a:cs typeface="Segoe UI Light" panose="020B0502040204020203" pitchFamily="34" charset="0"/>
                </a:rPr>
                <a:t>SmartArt</a:t>
              </a: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 invoegen/veranderen</a:t>
              </a:r>
            </a:p>
          </p:txBody>
        </p:sp>
        <p:sp>
          <p:nvSpPr>
            <p:cNvPr id="47" name="Ovaal 46">
              <a:extLst>
                <a:ext uri="{FF2B5EF4-FFF2-40B4-BE49-F238E27FC236}">
                  <a16:creationId xmlns:a16="http://schemas.microsoft.com/office/drawing/2014/main" id="{DD002036-465C-49B7-A3E8-AB08FF3D2819}"/>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48" name="Rechte verbindingslijn 47">
              <a:extLst>
                <a:ext uri="{FF2B5EF4-FFF2-40B4-BE49-F238E27FC236}">
                  <a16:creationId xmlns:a16="http://schemas.microsoft.com/office/drawing/2014/main" id="{409E3ED3-8F8B-4187-BB63-6B145D695F6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49" name="Rechte verbindingslijn 48">
              <a:extLst>
                <a:ext uri="{FF2B5EF4-FFF2-40B4-BE49-F238E27FC236}">
                  <a16:creationId xmlns:a16="http://schemas.microsoft.com/office/drawing/2014/main" id="{0763E43C-AE7A-4F52-8778-DBAA68CD41BB}"/>
                </a:ext>
              </a:extLst>
            </p:cNvPr>
            <p:cNvCxnSpPr>
              <a:cxnSpLocks/>
            </p:cNvCxnSpPr>
            <p:nvPr userDrawn="1"/>
          </p:nvCxnSpPr>
          <p:spPr>
            <a:xfrm>
              <a:off x="12397261" y="1714411"/>
              <a:ext cx="3178017" cy="0"/>
            </a:xfrm>
            <a:prstGeom prst="line">
              <a:avLst/>
            </a:prstGeom>
            <a:noFill/>
            <a:ln w="3175" cap="flat" cmpd="sng" algn="ctr">
              <a:solidFill>
                <a:schemeClr val="accent1"/>
              </a:solidFill>
              <a:prstDash val="solid"/>
            </a:ln>
            <a:effectLst/>
          </p:spPr>
        </p:cxnSp>
        <p:sp>
          <p:nvSpPr>
            <p:cNvPr id="50" name="Rechthoek 49">
              <a:extLst>
                <a:ext uri="{FF2B5EF4-FFF2-40B4-BE49-F238E27FC236}">
                  <a16:creationId xmlns:a16="http://schemas.microsoft.com/office/drawing/2014/main" id="{DD9B2719-8D58-46AA-B827-F14259E56AA9}"/>
                </a:ext>
              </a:extLst>
            </p:cNvPr>
            <p:cNvSpPr/>
            <p:nvPr userDrawn="1"/>
          </p:nvSpPr>
          <p:spPr>
            <a:xfrm>
              <a:off x="12757283" y="432552"/>
              <a:ext cx="2812028" cy="5954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het bestaande </a:t>
              </a:r>
              <a:r>
                <a:rPr kumimoji="0" lang="nl-NL" sz="1100" b="0" i="0" u="none" strike="noStrike" kern="0" cap="none" spc="0" normalizeH="0" baseline="0" noProof="0" err="1">
                  <a:ln>
                    <a:noFill/>
                  </a:ln>
                  <a:solidFill>
                    <a:srgbClr val="000000"/>
                  </a:solidFill>
                  <a:effectLst/>
                  <a:uLnTx/>
                  <a:uFillTx/>
                  <a:latin typeface="Arial"/>
                  <a:ea typeface="+mn-ea"/>
                  <a:cs typeface="Segoe UI Light" panose="020B0502040204020203" pitchFamily="34" charset="0"/>
                </a:rPr>
                <a:t>SmartArt</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object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 object in te voegen.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51" name="Rechte verbindingslijn 50">
              <a:extLst>
                <a:ext uri="{FF2B5EF4-FFF2-40B4-BE49-F238E27FC236}">
                  <a16:creationId xmlns:a16="http://schemas.microsoft.com/office/drawing/2014/main" id="{341B37D8-9CC6-4996-9C18-7912DCE9918F}"/>
                </a:ext>
              </a:extLst>
            </p:cNvPr>
            <p:cNvCxnSpPr>
              <a:cxnSpLocks/>
            </p:cNvCxnSpPr>
            <p:nvPr userDrawn="1"/>
          </p:nvCxnSpPr>
          <p:spPr>
            <a:xfrm>
              <a:off x="12397261" y="4084324"/>
              <a:ext cx="3178017" cy="0"/>
            </a:xfrm>
            <a:prstGeom prst="line">
              <a:avLst/>
            </a:prstGeom>
            <a:noFill/>
            <a:ln w="3175" cap="flat" cmpd="sng" algn="ctr">
              <a:solidFill>
                <a:schemeClr val="accent1"/>
              </a:solidFill>
              <a:prstDash val="solid"/>
            </a:ln>
            <a:effectLst/>
          </p:spPr>
        </p:cxnSp>
        <p:sp>
          <p:nvSpPr>
            <p:cNvPr id="52" name="Ovaal 51">
              <a:extLst>
                <a:ext uri="{FF2B5EF4-FFF2-40B4-BE49-F238E27FC236}">
                  <a16:creationId xmlns:a16="http://schemas.microsoft.com/office/drawing/2014/main" id="{61EBA803-D18F-4F50-B48C-9C4CC6149AD6}"/>
                </a:ext>
              </a:extLst>
            </p:cNvPr>
            <p:cNvSpPr/>
            <p:nvPr userDrawn="1"/>
          </p:nvSpPr>
          <p:spPr>
            <a:xfrm>
              <a:off x="12391601" y="184287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53" name="Rechthoek 52">
              <a:extLst>
                <a:ext uri="{FF2B5EF4-FFF2-40B4-BE49-F238E27FC236}">
                  <a16:creationId xmlns:a16="http://schemas.microsoft.com/office/drawing/2014/main" id="{ED879D3B-6AB0-4683-BE40-1F9561633877}"/>
                </a:ext>
              </a:extLst>
            </p:cNvPr>
            <p:cNvSpPr/>
            <p:nvPr userDrawn="1"/>
          </p:nvSpPr>
          <p:spPr>
            <a:xfrm>
              <a:off x="12757282" y="1908939"/>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aan de linker kant van het venster het gewenste type en vervolgens het gewenste objecten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‘OK’</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54" name="Groep 53">
              <a:extLst>
                <a:ext uri="{FF2B5EF4-FFF2-40B4-BE49-F238E27FC236}">
                  <a16:creationId xmlns:a16="http://schemas.microsoft.com/office/drawing/2014/main" id="{3BFBC341-088F-47D9-BDBC-8041049BAE60}"/>
                </a:ext>
              </a:extLst>
            </p:cNvPr>
            <p:cNvGrpSpPr/>
            <p:nvPr userDrawn="1"/>
          </p:nvGrpSpPr>
          <p:grpSpPr>
            <a:xfrm>
              <a:off x="12757282" y="2471653"/>
              <a:ext cx="825500" cy="209550"/>
              <a:chOff x="13504624" y="2482850"/>
              <a:chExt cx="825500" cy="209550"/>
            </a:xfrm>
          </p:grpSpPr>
          <p:sp>
            <p:nvSpPr>
              <p:cNvPr id="70" name="Rechthoek 69">
                <a:extLst>
                  <a:ext uri="{FF2B5EF4-FFF2-40B4-BE49-F238E27FC236}">
                    <a16:creationId xmlns:a16="http://schemas.microsoft.com/office/drawing/2014/main" id="{F6FFE92C-17B6-4ECA-8BB3-D6763CD88CE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OK</a:t>
                </a:r>
              </a:p>
            </p:txBody>
          </p:sp>
          <p:cxnSp>
            <p:nvCxnSpPr>
              <p:cNvPr id="71" name="Rechte verbindingslijn 70">
                <a:extLst>
                  <a:ext uri="{FF2B5EF4-FFF2-40B4-BE49-F238E27FC236}">
                    <a16:creationId xmlns:a16="http://schemas.microsoft.com/office/drawing/2014/main" id="{C1956205-A823-4C34-8E92-059E35600B8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2" name="Gelijkbenige driehoek 71">
                <a:extLst>
                  <a:ext uri="{FF2B5EF4-FFF2-40B4-BE49-F238E27FC236}">
                    <a16:creationId xmlns:a16="http://schemas.microsoft.com/office/drawing/2014/main" id="{B9ACC1ED-8099-4E6C-9284-02B178308E5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sp>
          <p:nvSpPr>
            <p:cNvPr id="55" name="Ovaal 54">
              <a:extLst>
                <a:ext uri="{FF2B5EF4-FFF2-40B4-BE49-F238E27FC236}">
                  <a16:creationId xmlns:a16="http://schemas.microsoft.com/office/drawing/2014/main" id="{40E2C9C0-CEA8-443D-AB4E-484F23250499}"/>
                </a:ext>
              </a:extLst>
            </p:cNvPr>
            <p:cNvSpPr/>
            <p:nvPr userDrawn="1"/>
          </p:nvSpPr>
          <p:spPr>
            <a:xfrm>
              <a:off x="12391601" y="29890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56" name="Rechthoek 55">
              <a:extLst>
                <a:ext uri="{FF2B5EF4-FFF2-40B4-BE49-F238E27FC236}">
                  <a16:creationId xmlns:a16="http://schemas.microsoft.com/office/drawing/2014/main" id="{B1F5F012-5539-48AB-8FA4-6A877D4132DA}"/>
                </a:ext>
              </a:extLst>
            </p:cNvPr>
            <p:cNvSpPr/>
            <p:nvPr userDrawn="1"/>
          </p:nvSpPr>
          <p:spPr>
            <a:xfrm>
              <a:off x="12757283" y="3055162"/>
              <a:ext cx="2817996" cy="91633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Onder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‘Hulpmiddelen voor </a:t>
              </a:r>
              <a:r>
                <a:rPr kumimoji="0" lang="nl-NL" sz="1100" b="1" i="0" u="none" strike="noStrike" kern="0" cap="none" spc="0" normalizeH="0" baseline="0" noProof="0" err="1">
                  <a:ln>
                    <a:noFill/>
                  </a:ln>
                  <a:solidFill>
                    <a:srgbClr val="000000"/>
                  </a:solidFill>
                  <a:effectLst/>
                  <a:uLnTx/>
                  <a:uFillTx/>
                  <a:latin typeface="Arial"/>
                  <a:ea typeface="+mn-ea"/>
                  <a:cs typeface="Segoe UI Light" panose="020B0502040204020203" pitchFamily="34" charset="0"/>
                </a:rPr>
                <a:t>SmartArt</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 Opmaak’</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kunnen opvulkleuren en lijnkleuren aangepast worden.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Onder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kan o.a. de tekstopmaak worden gewijzigd.</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57" name="Rechte verbindingslijn 56">
              <a:extLst>
                <a:ext uri="{FF2B5EF4-FFF2-40B4-BE49-F238E27FC236}">
                  <a16:creationId xmlns:a16="http://schemas.microsoft.com/office/drawing/2014/main" id="{C3FCD68A-6259-4710-9631-F4EF399B5048}"/>
                </a:ext>
              </a:extLst>
            </p:cNvPr>
            <p:cNvCxnSpPr>
              <a:cxnSpLocks/>
            </p:cNvCxnSpPr>
            <p:nvPr userDrawn="1"/>
          </p:nvCxnSpPr>
          <p:spPr>
            <a:xfrm>
              <a:off x="12397261" y="2801420"/>
              <a:ext cx="3178017" cy="0"/>
            </a:xfrm>
            <a:prstGeom prst="line">
              <a:avLst/>
            </a:prstGeom>
            <a:noFill/>
            <a:ln w="3175" cap="flat" cmpd="sng" algn="ctr">
              <a:solidFill>
                <a:schemeClr val="accent1"/>
              </a:solidFill>
              <a:prstDash val="solid"/>
            </a:ln>
            <a:effectLst/>
          </p:spPr>
        </p:cxnSp>
        <p:grpSp>
          <p:nvGrpSpPr>
            <p:cNvPr id="58" name="Groep 57">
              <a:extLst>
                <a:ext uri="{FF2B5EF4-FFF2-40B4-BE49-F238E27FC236}">
                  <a16:creationId xmlns:a16="http://schemas.microsoft.com/office/drawing/2014/main" id="{ED7F8B82-0267-401E-AF7A-0B0DA99311FE}"/>
                </a:ext>
              </a:extLst>
            </p:cNvPr>
            <p:cNvGrpSpPr/>
            <p:nvPr userDrawn="1"/>
          </p:nvGrpSpPr>
          <p:grpSpPr>
            <a:xfrm>
              <a:off x="12762292" y="1283764"/>
              <a:ext cx="390792" cy="312040"/>
              <a:chOff x="7741071" y="1082154"/>
              <a:chExt cx="589013" cy="470317"/>
            </a:xfrm>
          </p:grpSpPr>
          <p:sp>
            <p:nvSpPr>
              <p:cNvPr id="59" name="Pijl: punthaak 58">
                <a:extLst>
                  <a:ext uri="{FF2B5EF4-FFF2-40B4-BE49-F238E27FC236}">
                    <a16:creationId xmlns:a16="http://schemas.microsoft.com/office/drawing/2014/main" id="{A2CDAC48-7B7A-4AC4-B82B-89A41B1A169C}"/>
                  </a:ext>
                </a:extLst>
              </p:cNvPr>
              <p:cNvSpPr/>
              <p:nvPr userDrawn="1"/>
            </p:nvSpPr>
            <p:spPr>
              <a:xfrm>
                <a:off x="7741071" y="1082154"/>
                <a:ext cx="504056" cy="336748"/>
              </a:xfrm>
              <a:prstGeom prst="chevron">
                <a:avLst>
                  <a:gd name="adj" fmla="val 33421"/>
                </a:avLst>
              </a:prstGeom>
              <a:solidFill>
                <a:srgbClr val="BAD2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a:ea typeface="+mn-ea"/>
                  <a:cs typeface="+mn-cs"/>
                </a:endParaRPr>
              </a:p>
            </p:txBody>
          </p:sp>
          <p:sp>
            <p:nvSpPr>
              <p:cNvPr id="60" name="Rechthoek 59">
                <a:extLst>
                  <a:ext uri="{FF2B5EF4-FFF2-40B4-BE49-F238E27FC236}">
                    <a16:creationId xmlns:a16="http://schemas.microsoft.com/office/drawing/2014/main" id="{C565F0D4-E736-4252-8009-C65D33C1CCCC}"/>
                  </a:ext>
                </a:extLst>
              </p:cNvPr>
              <p:cNvSpPr/>
              <p:nvPr userDrawn="1"/>
            </p:nvSpPr>
            <p:spPr>
              <a:xfrm>
                <a:off x="7896789" y="1235205"/>
                <a:ext cx="433295" cy="317266"/>
              </a:xfrm>
              <a:prstGeom prst="rect">
                <a:avLst/>
              </a:prstGeom>
              <a:solidFill>
                <a:schemeClr val="bg1"/>
              </a:solidFill>
              <a:ln w="6350">
                <a:solidFill>
                  <a:srgbClr val="A3A3A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61" name="Groep 60">
                <a:extLst>
                  <a:ext uri="{FF2B5EF4-FFF2-40B4-BE49-F238E27FC236}">
                    <a16:creationId xmlns:a16="http://schemas.microsoft.com/office/drawing/2014/main" id="{D65211D0-4E95-4436-8772-183DD7E867A9}"/>
                  </a:ext>
                </a:extLst>
              </p:cNvPr>
              <p:cNvGrpSpPr/>
              <p:nvPr userDrawn="1"/>
            </p:nvGrpSpPr>
            <p:grpSpPr>
              <a:xfrm>
                <a:off x="7966294" y="1306401"/>
                <a:ext cx="308524" cy="31227"/>
                <a:chOff x="7966294" y="1306401"/>
                <a:chExt cx="308524" cy="31227"/>
              </a:xfrm>
            </p:grpSpPr>
            <p:sp>
              <p:nvSpPr>
                <p:cNvPr id="68" name="Ovaal 67">
                  <a:extLst>
                    <a:ext uri="{FF2B5EF4-FFF2-40B4-BE49-F238E27FC236}">
                      <a16:creationId xmlns:a16="http://schemas.microsoft.com/office/drawing/2014/main" id="{B0785805-C2DD-4007-BB52-8A3568A7845C}"/>
                    </a:ext>
                  </a:extLst>
                </p:cNvPr>
                <p:cNvSpPr/>
                <p:nvPr userDrawn="1"/>
              </p:nvSpPr>
              <p:spPr>
                <a:xfrm>
                  <a:off x="7966294" y="1306401"/>
                  <a:ext cx="31227" cy="31227"/>
                </a:xfrm>
                <a:prstGeom prst="ellipse">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a:ea typeface="+mn-ea"/>
                    <a:cs typeface="+mn-cs"/>
                  </a:endParaRPr>
                </a:p>
              </p:txBody>
            </p:sp>
            <p:cxnSp>
              <p:nvCxnSpPr>
                <p:cNvPr id="69" name="Rechte verbindingslijn 68">
                  <a:extLst>
                    <a:ext uri="{FF2B5EF4-FFF2-40B4-BE49-F238E27FC236}">
                      <a16:creationId xmlns:a16="http://schemas.microsoft.com/office/drawing/2014/main" id="{C22B331C-5DFD-4C7F-A343-047B66AEAF22}"/>
                    </a:ext>
                  </a:extLst>
                </p:cNvPr>
                <p:cNvCxnSpPr>
                  <a:cxnSpLocks/>
                </p:cNvCxnSpPr>
                <p:nvPr userDrawn="1"/>
              </p:nvCxnSpPr>
              <p:spPr>
                <a:xfrm>
                  <a:off x="8034023" y="1323204"/>
                  <a:ext cx="240795" cy="0"/>
                </a:xfrm>
                <a:prstGeom prst="line">
                  <a:avLst/>
                </a:prstGeom>
                <a:noFill/>
                <a:ln w="9525" cap="flat" cmpd="sng" algn="ctr">
                  <a:solidFill>
                    <a:srgbClr val="A3A3A3"/>
                  </a:solidFill>
                  <a:prstDash val="solid"/>
                </a:ln>
                <a:effectLst/>
              </p:spPr>
            </p:cxnSp>
          </p:grpSp>
          <p:grpSp>
            <p:nvGrpSpPr>
              <p:cNvPr id="62" name="Groep 61">
                <a:extLst>
                  <a:ext uri="{FF2B5EF4-FFF2-40B4-BE49-F238E27FC236}">
                    <a16:creationId xmlns:a16="http://schemas.microsoft.com/office/drawing/2014/main" id="{78970900-3927-494E-8307-204262DB18E6}"/>
                  </a:ext>
                </a:extLst>
              </p:cNvPr>
              <p:cNvGrpSpPr/>
              <p:nvPr userDrawn="1"/>
            </p:nvGrpSpPr>
            <p:grpSpPr>
              <a:xfrm>
                <a:off x="7966294" y="1381787"/>
                <a:ext cx="308524" cy="31227"/>
                <a:chOff x="7966294" y="1306401"/>
                <a:chExt cx="308524" cy="31227"/>
              </a:xfrm>
            </p:grpSpPr>
            <p:sp>
              <p:nvSpPr>
                <p:cNvPr id="66" name="Ovaal 65">
                  <a:extLst>
                    <a:ext uri="{FF2B5EF4-FFF2-40B4-BE49-F238E27FC236}">
                      <a16:creationId xmlns:a16="http://schemas.microsoft.com/office/drawing/2014/main" id="{D92B4CC0-9DBD-4A21-A0BD-E0A59BEC2E8B}"/>
                    </a:ext>
                  </a:extLst>
                </p:cNvPr>
                <p:cNvSpPr/>
                <p:nvPr userDrawn="1"/>
              </p:nvSpPr>
              <p:spPr>
                <a:xfrm>
                  <a:off x="7966294" y="1306401"/>
                  <a:ext cx="31227" cy="31227"/>
                </a:xfrm>
                <a:prstGeom prst="ellipse">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a:ea typeface="+mn-ea"/>
                    <a:cs typeface="+mn-cs"/>
                  </a:endParaRPr>
                </a:p>
              </p:txBody>
            </p:sp>
            <p:cxnSp>
              <p:nvCxnSpPr>
                <p:cNvPr id="67" name="Rechte verbindingslijn 66">
                  <a:extLst>
                    <a:ext uri="{FF2B5EF4-FFF2-40B4-BE49-F238E27FC236}">
                      <a16:creationId xmlns:a16="http://schemas.microsoft.com/office/drawing/2014/main" id="{CAA0797B-FFDB-479C-A30F-748FE31CB3FA}"/>
                    </a:ext>
                  </a:extLst>
                </p:cNvPr>
                <p:cNvCxnSpPr>
                  <a:cxnSpLocks/>
                </p:cNvCxnSpPr>
                <p:nvPr userDrawn="1"/>
              </p:nvCxnSpPr>
              <p:spPr>
                <a:xfrm>
                  <a:off x="8034023" y="1323204"/>
                  <a:ext cx="240795" cy="0"/>
                </a:xfrm>
                <a:prstGeom prst="line">
                  <a:avLst/>
                </a:prstGeom>
                <a:noFill/>
                <a:ln w="9525" cap="flat" cmpd="sng" algn="ctr">
                  <a:solidFill>
                    <a:srgbClr val="A3A3A3"/>
                  </a:solidFill>
                  <a:prstDash val="solid"/>
                </a:ln>
                <a:effectLst/>
              </p:spPr>
            </p:cxnSp>
          </p:grpSp>
          <p:grpSp>
            <p:nvGrpSpPr>
              <p:cNvPr id="63" name="Groep 62">
                <a:extLst>
                  <a:ext uri="{FF2B5EF4-FFF2-40B4-BE49-F238E27FC236}">
                    <a16:creationId xmlns:a16="http://schemas.microsoft.com/office/drawing/2014/main" id="{538022B5-602A-4C89-93DA-F37A91ABE663}"/>
                  </a:ext>
                </a:extLst>
              </p:cNvPr>
              <p:cNvGrpSpPr/>
              <p:nvPr userDrawn="1"/>
            </p:nvGrpSpPr>
            <p:grpSpPr>
              <a:xfrm>
                <a:off x="7966294" y="1457173"/>
                <a:ext cx="308524" cy="31227"/>
                <a:chOff x="7966294" y="1306401"/>
                <a:chExt cx="308524" cy="31227"/>
              </a:xfrm>
            </p:grpSpPr>
            <p:sp>
              <p:nvSpPr>
                <p:cNvPr id="64" name="Ovaal 63">
                  <a:extLst>
                    <a:ext uri="{FF2B5EF4-FFF2-40B4-BE49-F238E27FC236}">
                      <a16:creationId xmlns:a16="http://schemas.microsoft.com/office/drawing/2014/main" id="{3CAADA9E-3990-44C7-9EF3-644FEBE585EC}"/>
                    </a:ext>
                  </a:extLst>
                </p:cNvPr>
                <p:cNvSpPr/>
                <p:nvPr userDrawn="1"/>
              </p:nvSpPr>
              <p:spPr>
                <a:xfrm>
                  <a:off x="7966294" y="1306401"/>
                  <a:ext cx="31227" cy="31227"/>
                </a:xfrm>
                <a:prstGeom prst="ellipse">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a:ea typeface="+mn-ea"/>
                    <a:cs typeface="+mn-cs"/>
                  </a:endParaRPr>
                </a:p>
              </p:txBody>
            </p:sp>
            <p:cxnSp>
              <p:nvCxnSpPr>
                <p:cNvPr id="65" name="Rechte verbindingslijn 64">
                  <a:extLst>
                    <a:ext uri="{FF2B5EF4-FFF2-40B4-BE49-F238E27FC236}">
                      <a16:creationId xmlns:a16="http://schemas.microsoft.com/office/drawing/2014/main" id="{26947FA4-80BC-4FC2-89B1-29F84B6CCDE4}"/>
                    </a:ext>
                  </a:extLst>
                </p:cNvPr>
                <p:cNvCxnSpPr>
                  <a:cxnSpLocks/>
                </p:cNvCxnSpPr>
                <p:nvPr userDrawn="1"/>
              </p:nvCxnSpPr>
              <p:spPr>
                <a:xfrm>
                  <a:off x="8034023" y="1323204"/>
                  <a:ext cx="240795" cy="0"/>
                </a:xfrm>
                <a:prstGeom prst="line">
                  <a:avLst/>
                </a:prstGeom>
                <a:noFill/>
                <a:ln w="9525" cap="flat" cmpd="sng" algn="ctr">
                  <a:solidFill>
                    <a:srgbClr val="A3A3A3"/>
                  </a:solidFill>
                  <a:prstDash val="solid"/>
                </a:ln>
                <a:effectLst/>
              </p:spPr>
            </p:cxnSp>
          </p:grpSp>
        </p:grpSp>
      </p:grpSp>
      <p:sp>
        <p:nvSpPr>
          <p:cNvPr id="73" name="Tijdelijke aanduiding voor tekst 72">
            <a:extLst>
              <a:ext uri="{FF2B5EF4-FFF2-40B4-BE49-F238E27FC236}">
                <a16:creationId xmlns:a16="http://schemas.microsoft.com/office/drawing/2014/main" id="{154B10E8-43ED-4A4F-8ABE-F38E7FC5E31D}"/>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74" name="Titel 1">
            <a:extLst>
              <a:ext uri="{FF2B5EF4-FFF2-40B4-BE49-F238E27FC236}">
                <a16:creationId xmlns:a16="http://schemas.microsoft.com/office/drawing/2014/main" id="{EA41315A-60B0-431B-A673-FB00BE9027EB}"/>
              </a:ext>
            </a:extLst>
          </p:cNvPr>
          <p:cNvSpPr>
            <a:spLocks noGrp="1"/>
          </p:cNvSpPr>
          <p:nvPr>
            <p:ph type="title" hasCustomPrompt="1"/>
          </p:nvPr>
        </p:nvSpPr>
        <p:spPr>
          <a:xfrm>
            <a:off x="793750" y="707704"/>
            <a:ext cx="5603240" cy="661508"/>
          </a:xfrm>
        </p:spPr>
        <p:txBody>
          <a:bodyPr/>
          <a:lstStyle>
            <a:lvl1pPr>
              <a:defRPr/>
            </a:lvl1pPr>
          </a:lstStyle>
          <a:p>
            <a:r>
              <a:rPr lang="nl-NL" noProof="0"/>
              <a:t>Plaats hier je titel</a:t>
            </a:r>
            <a:endParaRPr lang="nl-NL"/>
          </a:p>
        </p:txBody>
      </p:sp>
    </p:spTree>
    <p:extLst>
      <p:ext uri="{BB962C8B-B14F-4D97-AF65-F5344CB8AC3E}">
        <p14:creationId xmlns:p14="http://schemas.microsoft.com/office/powerpoint/2010/main" val="36079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73">
                                            <p:bg/>
                                          </p:spTgt>
                                        </p:tgtEl>
                                        <p:attrNameLst>
                                          <p:attrName>style.visibility</p:attrName>
                                        </p:attrNameLst>
                                      </p:cBhvr>
                                      <p:to>
                                        <p:strVal val="visible"/>
                                      </p:to>
                                    </p:set>
                                    <p:anim calcmode="lin" valueType="num">
                                      <p:cBhvr additive="base">
                                        <p:cTn id="7" dur="500" fill="hold"/>
                                        <p:tgtEl>
                                          <p:spTgt spid="7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73">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73">
                                            <p:txEl>
                                              <p:pRg st="0" end="0"/>
                                            </p:txEl>
                                          </p:spTgt>
                                        </p:tgtEl>
                                        <p:attrNameLst>
                                          <p:attrName>style.visibility</p:attrName>
                                        </p:attrNameLst>
                                      </p:cBhvr>
                                      <p:to>
                                        <p:strVal val="visible"/>
                                      </p:to>
                                    </p:set>
                                    <p:anim calcmode="lin" valueType="num">
                                      <p:cBhvr additive="base">
                                        <p:cTn id="11" dur="500" fill="hold"/>
                                        <p:tgtEl>
                                          <p:spTgt spid="7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uild="p" animBg="1">
        <p:tmplLst>
          <p:tmpl>
            <p:tnLst>
              <p:par>
                <p:cTn presetID="2" presetClass="entr" presetSubtype="8" decel="100000" fill="hold" nodeType="withEffect">
                  <p:stCondLst>
                    <p:cond delay="400"/>
                  </p:stCondLst>
                  <p:childTnLst>
                    <p:set>
                      <p:cBhvr>
                        <p:cTn dur="1" fill="hold">
                          <p:stCondLst>
                            <p:cond delay="0"/>
                          </p:stCondLst>
                        </p:cTn>
                        <p:tgtEl>
                          <p:spTgt spid="73"/>
                        </p:tgtEl>
                        <p:attrNameLst>
                          <p:attrName>style.visibility</p:attrName>
                        </p:attrNameLst>
                      </p:cBhvr>
                      <p:to>
                        <p:strVal val="visible"/>
                      </p:to>
                    </p:set>
                    <p:anim calcmode="lin" valueType="num">
                      <p:cBhvr additive="base">
                        <p:cTn dur="500" fill="hold"/>
                        <p:tgtEl>
                          <p:spTgt spid="73"/>
                        </p:tgtEl>
                        <p:attrNameLst>
                          <p:attrName>ppt_x</p:attrName>
                        </p:attrNameLst>
                      </p:cBhvr>
                      <p:tavLst>
                        <p:tav tm="0">
                          <p:val>
                            <p:strVal val="0-#ppt_w/2"/>
                          </p:val>
                        </p:tav>
                        <p:tav tm="100000">
                          <p:val>
                            <p:strVal val="#ppt_x"/>
                          </p:val>
                        </p:tav>
                      </p:tavLst>
                    </p:anim>
                    <p:anim calcmode="lin" valueType="num">
                      <p:cBhvr additive="base">
                        <p:cTn dur="500" fill="hold"/>
                        <p:tgtEl>
                          <p:spTgt spid="73"/>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73"/>
                        </p:tgtEl>
                        <p:attrNameLst>
                          <p:attrName>style.visibility</p:attrName>
                        </p:attrNameLst>
                      </p:cBhvr>
                      <p:to>
                        <p:strVal val="visible"/>
                      </p:to>
                    </p:set>
                    <p:anim calcmode="lin" valueType="num">
                      <p:cBhvr additive="base">
                        <p:cTn dur="500" fill="hold"/>
                        <p:tgtEl>
                          <p:spTgt spid="73"/>
                        </p:tgtEl>
                        <p:attrNameLst>
                          <p:attrName>ppt_x</p:attrName>
                        </p:attrNameLst>
                      </p:cBhvr>
                      <p:tavLst>
                        <p:tav tm="0">
                          <p:val>
                            <p:strVal val="0-#ppt_w/2"/>
                          </p:val>
                        </p:tav>
                        <p:tav tm="100000">
                          <p:val>
                            <p:strVal val="#ppt_x"/>
                          </p:val>
                        </p:tav>
                      </p:tavLst>
                    </p:anim>
                    <p:anim calcmode="lin" valueType="num">
                      <p:cBhvr additive="base">
                        <p:cTn dur="500" fill="hold"/>
                        <p:tgtEl>
                          <p:spTgt spid="7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100%)">
    <p:spTree>
      <p:nvGrpSpPr>
        <p:cNvPr id="1" name=""/>
        <p:cNvGrpSpPr/>
        <p:nvPr/>
      </p:nvGrpSpPr>
      <p:grpSpPr>
        <a:xfrm>
          <a:off x="0" y="0"/>
          <a:ext cx="0" cy="0"/>
          <a:chOff x="0" y="0"/>
          <a:chExt cx="0" cy="0"/>
        </a:xfrm>
      </p:grpSpPr>
      <p:sp>
        <p:nvSpPr>
          <p:cNvPr id="51" name="Tijdelijke aanduiding voor media 28">
            <a:extLst>
              <a:ext uri="{FF2B5EF4-FFF2-40B4-BE49-F238E27FC236}">
                <a16:creationId xmlns:a16="http://schemas.microsoft.com/office/drawing/2014/main" id="{15A68F9C-17D9-48D7-B5F1-02C66FDE94DA}"/>
              </a:ext>
            </a:extLst>
          </p:cNvPr>
          <p:cNvSpPr>
            <a:spLocks noGrp="1"/>
          </p:cNvSpPr>
          <p:nvPr>
            <p:ph type="media" sz="quarter" idx="19" hasCustomPrompt="1"/>
          </p:nvPr>
        </p:nvSpPr>
        <p:spPr>
          <a:xfrm>
            <a:off x="0" y="1"/>
            <a:ext cx="12192000" cy="6858000"/>
          </a:xfrm>
          <a:solidFill>
            <a:schemeClr val="bg1">
              <a:lumMod val="95000"/>
            </a:schemeClr>
          </a:solidFill>
        </p:spPr>
        <p:txBody>
          <a:bodyPr tIns="2520000" bIns="0" anchor="t" anchorCtr="0"/>
          <a:lstStyle>
            <a:lvl1pPr marL="0" indent="0" algn="ctr">
              <a:spcBef>
                <a:spcPts val="0"/>
              </a:spcBef>
              <a:spcAft>
                <a:spcPts val="0"/>
              </a:spcAft>
              <a:buFont typeface="Arial" panose="020B0604020202020204" pitchFamily="34" charset="0"/>
              <a:buNone/>
              <a:defRPr sz="1050" b="1" baseline="0"/>
            </a:lvl1pPr>
          </a:lstStyle>
          <a:p>
            <a:r>
              <a:rPr lang="nl-NL" noProof="0"/>
              <a:t>Klik op onderstaand pictogram</a:t>
            </a:r>
            <a:br>
              <a:rPr lang="nl-NL" noProof="0"/>
            </a:br>
            <a:r>
              <a:rPr lang="nl-NL" noProof="0"/>
              <a:t>om een video in te voegen.</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2A5F1-4FB6-4169-893F-D5C4D13E8079}"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193891" y="-885712"/>
            <a:ext cx="1804249"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VIDEO (100%)</a:t>
            </a:r>
          </a:p>
        </p:txBody>
      </p:sp>
      <p:grpSp>
        <p:nvGrpSpPr>
          <p:cNvPr id="3" name="Groep 2">
            <a:extLst>
              <a:ext uri="{FF2B5EF4-FFF2-40B4-BE49-F238E27FC236}">
                <a16:creationId xmlns:a16="http://schemas.microsoft.com/office/drawing/2014/main" id="{AF514275-82CA-4FAD-9186-72C7C9A0EBB3}"/>
              </a:ext>
            </a:extLst>
          </p:cNvPr>
          <p:cNvGrpSpPr/>
          <p:nvPr userDrawn="1"/>
        </p:nvGrpSpPr>
        <p:grpSpPr>
          <a:xfrm>
            <a:off x="12391601" y="0"/>
            <a:ext cx="3183678" cy="5320923"/>
            <a:chOff x="12391601" y="0"/>
            <a:chExt cx="3183678" cy="5320923"/>
          </a:xfrm>
        </p:grpSpPr>
        <p:grpSp>
          <p:nvGrpSpPr>
            <p:cNvPr id="53" name="Video icoon">
              <a:extLst>
                <a:ext uri="{FF2B5EF4-FFF2-40B4-BE49-F238E27FC236}">
                  <a16:creationId xmlns:a16="http://schemas.microsoft.com/office/drawing/2014/main" id="{B71F1AB9-7D8F-438B-B12C-2553FB2C2057}"/>
                </a:ext>
              </a:extLst>
            </p:cNvPr>
            <p:cNvGrpSpPr/>
            <p:nvPr userDrawn="1"/>
          </p:nvGrpSpPr>
          <p:grpSpPr>
            <a:xfrm>
              <a:off x="12757282" y="1266839"/>
              <a:ext cx="326087" cy="328143"/>
              <a:chOff x="8066315" y="1676399"/>
              <a:chExt cx="1371600" cy="1380253"/>
            </a:xfrm>
          </p:grpSpPr>
          <p:sp>
            <p:nvSpPr>
              <p:cNvPr id="91" name="Rechthoek 90">
                <a:extLst>
                  <a:ext uri="{FF2B5EF4-FFF2-40B4-BE49-F238E27FC236}">
                    <a16:creationId xmlns:a16="http://schemas.microsoft.com/office/drawing/2014/main" id="{8540B962-C4FF-43A4-9C0C-293E709F20AF}"/>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Vrije vorm 112">
                <a:extLst>
                  <a:ext uri="{FF2B5EF4-FFF2-40B4-BE49-F238E27FC236}">
                    <a16:creationId xmlns:a16="http://schemas.microsoft.com/office/drawing/2014/main" id="{A6F87846-6C66-4E0F-BE3F-50C7571F00F2}"/>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3" name="Vrije vorm 113">
                <a:extLst>
                  <a:ext uri="{FF2B5EF4-FFF2-40B4-BE49-F238E27FC236}">
                    <a16:creationId xmlns:a16="http://schemas.microsoft.com/office/drawing/2014/main" id="{BB094798-72AF-427F-90B5-6FCA0CFA4891}"/>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4" name="Rechthoek 53">
              <a:extLst>
                <a:ext uri="{FF2B5EF4-FFF2-40B4-BE49-F238E27FC236}">
                  <a16:creationId xmlns:a16="http://schemas.microsoft.com/office/drawing/2014/main" id="{B43964A8-BC6C-484D-9D85-9D010D48CA4D}"/>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Video invoegen/veranderen</a:t>
              </a:r>
            </a:p>
          </p:txBody>
        </p:sp>
        <p:sp>
          <p:nvSpPr>
            <p:cNvPr id="55" name="Ovaal 54">
              <a:extLst>
                <a:ext uri="{FF2B5EF4-FFF2-40B4-BE49-F238E27FC236}">
                  <a16:creationId xmlns:a16="http://schemas.microsoft.com/office/drawing/2014/main" id="{A9F0387A-C643-425E-B1E0-DE27E4147891}"/>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56" name="Rechte verbindingslijn 55">
              <a:extLst>
                <a:ext uri="{FF2B5EF4-FFF2-40B4-BE49-F238E27FC236}">
                  <a16:creationId xmlns:a16="http://schemas.microsoft.com/office/drawing/2014/main" id="{4FB74A9E-14C5-4E93-9532-5AFB036FC261}"/>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7" name="Rechte verbindingslijn 56">
              <a:extLst>
                <a:ext uri="{FF2B5EF4-FFF2-40B4-BE49-F238E27FC236}">
                  <a16:creationId xmlns:a16="http://schemas.microsoft.com/office/drawing/2014/main" id="{FEA6940F-0737-41F6-BD36-0276560A8BBD}"/>
                </a:ext>
              </a:extLst>
            </p:cNvPr>
            <p:cNvCxnSpPr>
              <a:cxnSpLocks/>
            </p:cNvCxnSpPr>
            <p:nvPr userDrawn="1"/>
          </p:nvCxnSpPr>
          <p:spPr>
            <a:xfrm>
              <a:off x="12397261" y="1722312"/>
              <a:ext cx="3178017" cy="0"/>
            </a:xfrm>
            <a:prstGeom prst="line">
              <a:avLst/>
            </a:prstGeom>
            <a:noFill/>
            <a:ln w="3175" cap="flat" cmpd="sng" algn="ctr">
              <a:solidFill>
                <a:schemeClr val="accent1"/>
              </a:solidFill>
              <a:prstDash val="solid"/>
            </a:ln>
            <a:effectLst/>
          </p:spPr>
        </p:cxnSp>
        <p:sp>
          <p:nvSpPr>
            <p:cNvPr id="58" name="Rechthoek 57">
              <a:extLst>
                <a:ext uri="{FF2B5EF4-FFF2-40B4-BE49-F238E27FC236}">
                  <a16:creationId xmlns:a16="http://schemas.microsoft.com/office/drawing/2014/main" id="{95E7E1F6-989C-43E7-A465-BFB126F231DF}"/>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afbeelding/video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nieuwe video in te voegen. </a:t>
              </a: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59" name="Groep 58">
              <a:extLst>
                <a:ext uri="{FF2B5EF4-FFF2-40B4-BE49-F238E27FC236}">
                  <a16:creationId xmlns:a16="http://schemas.microsoft.com/office/drawing/2014/main" id="{44740912-1003-4A01-9002-141BBF84E3B2}"/>
                </a:ext>
              </a:extLst>
            </p:cNvPr>
            <p:cNvGrpSpPr/>
            <p:nvPr userDrawn="1"/>
          </p:nvGrpSpPr>
          <p:grpSpPr>
            <a:xfrm>
              <a:off x="12396764" y="4419767"/>
              <a:ext cx="3178515" cy="901156"/>
              <a:chOff x="12396764" y="4439101"/>
              <a:chExt cx="3178515" cy="901156"/>
            </a:xfrm>
          </p:grpSpPr>
          <p:grpSp>
            <p:nvGrpSpPr>
              <p:cNvPr id="86" name="Meer informatie">
                <a:extLst>
                  <a:ext uri="{FF2B5EF4-FFF2-40B4-BE49-F238E27FC236}">
                    <a16:creationId xmlns:a16="http://schemas.microsoft.com/office/drawing/2014/main" id="{F7CB89DA-36A5-455D-B0B5-CFA9823B4EA7}"/>
                  </a:ext>
                </a:extLst>
              </p:cNvPr>
              <p:cNvGrpSpPr/>
              <p:nvPr userDrawn="1"/>
            </p:nvGrpSpPr>
            <p:grpSpPr>
              <a:xfrm>
                <a:off x="12396764" y="4556984"/>
                <a:ext cx="3178515" cy="783273"/>
                <a:chOff x="-3741486" y="3386444"/>
                <a:chExt cx="3178515" cy="783273"/>
              </a:xfrm>
            </p:grpSpPr>
            <p:sp>
              <p:nvSpPr>
                <p:cNvPr id="88" name="Freeform 101">
                  <a:extLst>
                    <a:ext uri="{FF2B5EF4-FFF2-40B4-BE49-F238E27FC236}">
                      <a16:creationId xmlns:a16="http://schemas.microsoft.com/office/drawing/2014/main" id="{D31273A4-4220-4C04-9748-1DDBD225BF6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89" name="Rechthoek 88">
                  <a:extLst>
                    <a:ext uri="{FF2B5EF4-FFF2-40B4-BE49-F238E27FC236}">
                      <a16:creationId xmlns:a16="http://schemas.microsoft.com/office/drawing/2014/main" id="{646D154F-2E05-422B-A072-8FF05A2F137D}"/>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90" name="Rechte verbindingslijn 89">
                  <a:extLst>
                    <a:ext uri="{FF2B5EF4-FFF2-40B4-BE49-F238E27FC236}">
                      <a16:creationId xmlns:a16="http://schemas.microsoft.com/office/drawing/2014/main" id="{7A851F0B-99F7-422B-B26E-BCBF02C13DE3}"/>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cxnSp>
            <p:nvCxnSpPr>
              <p:cNvPr id="87" name="Rechte verbindingslijn 86">
                <a:extLst>
                  <a:ext uri="{FF2B5EF4-FFF2-40B4-BE49-F238E27FC236}">
                    <a16:creationId xmlns:a16="http://schemas.microsoft.com/office/drawing/2014/main" id="{512A8271-ECEE-467A-BEDE-CF3414E2445A}"/>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grpSp>
        <p:sp>
          <p:nvSpPr>
            <p:cNvPr id="60" name="Ovaal 59">
              <a:extLst>
                <a:ext uri="{FF2B5EF4-FFF2-40B4-BE49-F238E27FC236}">
                  <a16:creationId xmlns:a16="http://schemas.microsoft.com/office/drawing/2014/main" id="{6F82C720-FD20-4117-903F-9C497B79D2B4}"/>
                </a:ext>
              </a:extLst>
            </p:cNvPr>
            <p:cNvSpPr/>
            <p:nvPr userDrawn="1"/>
          </p:nvSpPr>
          <p:spPr>
            <a:xfrm>
              <a:off x="12391601" y="18507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61" name="Rechthoek 60">
              <a:extLst>
                <a:ext uri="{FF2B5EF4-FFF2-40B4-BE49-F238E27FC236}">
                  <a16:creationId xmlns:a16="http://schemas.microsoft.com/office/drawing/2014/main" id="{42CB7D60-BB3C-48D2-8A5F-1FB9959DC03D}"/>
                </a:ext>
              </a:extLst>
            </p:cNvPr>
            <p:cNvSpPr/>
            <p:nvPr userDrawn="1"/>
          </p:nvSpPr>
          <p:spPr>
            <a:xfrm>
              <a:off x="12757282" y="1916840"/>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de gewenste video</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62" name="Groep 61">
              <a:extLst>
                <a:ext uri="{FF2B5EF4-FFF2-40B4-BE49-F238E27FC236}">
                  <a16:creationId xmlns:a16="http://schemas.microsoft.com/office/drawing/2014/main" id="{BD08B8EE-8136-459D-BC42-C7B3405BD60D}"/>
                </a:ext>
              </a:extLst>
            </p:cNvPr>
            <p:cNvGrpSpPr/>
            <p:nvPr userDrawn="1"/>
          </p:nvGrpSpPr>
          <p:grpSpPr>
            <a:xfrm>
              <a:off x="12757282" y="2328929"/>
              <a:ext cx="825500" cy="209550"/>
              <a:chOff x="13504624" y="2482850"/>
              <a:chExt cx="825500" cy="209550"/>
            </a:xfrm>
          </p:grpSpPr>
          <p:sp>
            <p:nvSpPr>
              <p:cNvPr id="83" name="Rechthoek 82">
                <a:extLst>
                  <a:ext uri="{FF2B5EF4-FFF2-40B4-BE49-F238E27FC236}">
                    <a16:creationId xmlns:a16="http://schemas.microsoft.com/office/drawing/2014/main" id="{8103D5AC-2AE5-45C2-98FB-B0E14603B2C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84" name="Rechte verbindingslijn 83">
                <a:extLst>
                  <a:ext uri="{FF2B5EF4-FFF2-40B4-BE49-F238E27FC236}">
                    <a16:creationId xmlns:a16="http://schemas.microsoft.com/office/drawing/2014/main" id="{88095380-45ED-4EC6-9104-80BC2587130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5" name="Gelijkbenige driehoek 84">
                <a:extLst>
                  <a:ext uri="{FF2B5EF4-FFF2-40B4-BE49-F238E27FC236}">
                    <a16:creationId xmlns:a16="http://schemas.microsoft.com/office/drawing/2014/main" id="{E3BD2049-57D1-4A9D-B35B-BE0AEE7978D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sp>
          <p:nvSpPr>
            <p:cNvPr id="63" name="Ovaal 62">
              <a:extLst>
                <a:ext uri="{FF2B5EF4-FFF2-40B4-BE49-F238E27FC236}">
                  <a16:creationId xmlns:a16="http://schemas.microsoft.com/office/drawing/2014/main" id="{BF14A6FA-F93E-443C-9D37-28B9A6274F1F}"/>
                </a:ext>
              </a:extLst>
            </p:cNvPr>
            <p:cNvSpPr/>
            <p:nvPr userDrawn="1"/>
          </p:nvSpPr>
          <p:spPr>
            <a:xfrm>
              <a:off x="12391601" y="276233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64" name="Rechthoek 63">
              <a:extLst>
                <a:ext uri="{FF2B5EF4-FFF2-40B4-BE49-F238E27FC236}">
                  <a16:creationId xmlns:a16="http://schemas.microsoft.com/office/drawing/2014/main" id="{67FB62B4-27EA-4268-9BAF-BBAF2A4B5471}"/>
                </a:ext>
              </a:extLst>
            </p:cNvPr>
            <p:cNvSpPr/>
            <p:nvPr userDrawn="1"/>
          </p:nvSpPr>
          <p:spPr>
            <a:xfrm>
              <a:off x="12757283" y="2828393"/>
              <a:ext cx="2817996" cy="887319"/>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Om de video te schalen of bij te snijden, ga naar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‘Hulpmiddelen voor video - Opmaak’</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en klik op de knop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Schaal met de bolletjes de video en met de hoekjes het videokader.</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65" name="Rechte verbindingslijn 64">
              <a:extLst>
                <a:ext uri="{FF2B5EF4-FFF2-40B4-BE49-F238E27FC236}">
                  <a16:creationId xmlns:a16="http://schemas.microsoft.com/office/drawing/2014/main" id="{C0A4B0ED-7FEF-4534-8826-2B44AA7C61FE}"/>
                </a:ext>
              </a:extLst>
            </p:cNvPr>
            <p:cNvCxnSpPr>
              <a:cxnSpLocks/>
            </p:cNvCxnSpPr>
            <p:nvPr userDrawn="1"/>
          </p:nvCxnSpPr>
          <p:spPr>
            <a:xfrm>
              <a:off x="12397261" y="2644168"/>
              <a:ext cx="3178017" cy="0"/>
            </a:xfrm>
            <a:prstGeom prst="line">
              <a:avLst/>
            </a:prstGeom>
            <a:noFill/>
            <a:ln w="3175" cap="flat" cmpd="sng" algn="ctr">
              <a:solidFill>
                <a:schemeClr val="accent1"/>
              </a:solidFill>
              <a:prstDash val="solid"/>
            </a:ln>
            <a:effectLst/>
          </p:spPr>
        </p:cxnSp>
        <p:grpSp>
          <p:nvGrpSpPr>
            <p:cNvPr id="66" name="Groep 65">
              <a:extLst>
                <a:ext uri="{FF2B5EF4-FFF2-40B4-BE49-F238E27FC236}">
                  <a16:creationId xmlns:a16="http://schemas.microsoft.com/office/drawing/2014/main" id="{AA996733-F534-4B9E-960F-4D735A8D7F15}"/>
                </a:ext>
              </a:extLst>
            </p:cNvPr>
            <p:cNvGrpSpPr/>
            <p:nvPr userDrawn="1"/>
          </p:nvGrpSpPr>
          <p:grpSpPr>
            <a:xfrm>
              <a:off x="12696514" y="3671523"/>
              <a:ext cx="514284" cy="612918"/>
              <a:chOff x="12682980" y="3403241"/>
              <a:chExt cx="622284" cy="741632"/>
            </a:xfrm>
          </p:grpSpPr>
          <p:grpSp>
            <p:nvGrpSpPr>
              <p:cNvPr id="67" name="Groep 66">
                <a:extLst>
                  <a:ext uri="{FF2B5EF4-FFF2-40B4-BE49-F238E27FC236}">
                    <a16:creationId xmlns:a16="http://schemas.microsoft.com/office/drawing/2014/main" id="{C8AB2C1C-C978-4026-853D-CAC1F4D7A394}"/>
                  </a:ext>
                </a:extLst>
              </p:cNvPr>
              <p:cNvGrpSpPr/>
              <p:nvPr userDrawn="1"/>
            </p:nvGrpSpPr>
            <p:grpSpPr>
              <a:xfrm>
                <a:off x="12771568" y="3403241"/>
                <a:ext cx="467138" cy="448489"/>
                <a:chOff x="12782195" y="3403241"/>
                <a:chExt cx="467138" cy="448489"/>
              </a:xfrm>
            </p:grpSpPr>
            <p:grpSp>
              <p:nvGrpSpPr>
                <p:cNvPr id="70" name="Groep 69">
                  <a:extLst>
                    <a:ext uri="{FF2B5EF4-FFF2-40B4-BE49-F238E27FC236}">
                      <a16:creationId xmlns:a16="http://schemas.microsoft.com/office/drawing/2014/main" id="{188327C1-454E-4FDF-86D3-70D48DCF394A}"/>
                    </a:ext>
                  </a:extLst>
                </p:cNvPr>
                <p:cNvGrpSpPr/>
                <p:nvPr userDrawn="1"/>
              </p:nvGrpSpPr>
              <p:grpSpPr>
                <a:xfrm>
                  <a:off x="12782195" y="3403241"/>
                  <a:ext cx="412967" cy="393907"/>
                  <a:chOff x="13554906" y="3320109"/>
                  <a:chExt cx="443906" cy="423419"/>
                </a:xfrm>
              </p:grpSpPr>
              <p:grpSp>
                <p:nvGrpSpPr>
                  <p:cNvPr id="77" name="Groep 76">
                    <a:extLst>
                      <a:ext uri="{FF2B5EF4-FFF2-40B4-BE49-F238E27FC236}">
                        <a16:creationId xmlns:a16="http://schemas.microsoft.com/office/drawing/2014/main" id="{F9D3C3CF-9472-4F03-986F-D55E114E877F}"/>
                      </a:ext>
                    </a:extLst>
                  </p:cNvPr>
                  <p:cNvGrpSpPr/>
                  <p:nvPr userDrawn="1"/>
                </p:nvGrpSpPr>
                <p:grpSpPr>
                  <a:xfrm>
                    <a:off x="13554906" y="3320109"/>
                    <a:ext cx="443906" cy="423419"/>
                    <a:chOff x="12909684" y="1276143"/>
                    <a:chExt cx="443906" cy="423419"/>
                  </a:xfrm>
                </p:grpSpPr>
                <p:sp>
                  <p:nvSpPr>
                    <p:cNvPr id="80" name="Rechthoek 79">
                      <a:extLst>
                        <a:ext uri="{FF2B5EF4-FFF2-40B4-BE49-F238E27FC236}">
                          <a16:creationId xmlns:a16="http://schemas.microsoft.com/office/drawing/2014/main" id="{C8B88954-F8A0-4E72-9793-161C1B41C23B}"/>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 name="Rechthoek 80">
                      <a:extLst>
                        <a:ext uri="{FF2B5EF4-FFF2-40B4-BE49-F238E27FC236}">
                          <a16:creationId xmlns:a16="http://schemas.microsoft.com/office/drawing/2014/main" id="{578C1C75-966C-4915-A498-9C75A7A1766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Ovaal 81">
                      <a:extLst>
                        <a:ext uri="{FF2B5EF4-FFF2-40B4-BE49-F238E27FC236}">
                          <a16:creationId xmlns:a16="http://schemas.microsoft.com/office/drawing/2014/main" id="{F9E206A5-2BA2-4E5A-B970-B48CE6ADFD3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pic>
                <p:nvPicPr>
                  <p:cNvPr id="78" name="Afbeelding 77">
                    <a:extLst>
                      <a:ext uri="{FF2B5EF4-FFF2-40B4-BE49-F238E27FC236}">
                        <a16:creationId xmlns:a16="http://schemas.microsoft.com/office/drawing/2014/main" id="{E31A079C-2F2C-4630-94AC-0FCFDACC0CB2}"/>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79" name="Afbeelding 78">
                    <a:extLst>
                      <a:ext uri="{FF2B5EF4-FFF2-40B4-BE49-F238E27FC236}">
                        <a16:creationId xmlns:a16="http://schemas.microsoft.com/office/drawing/2014/main" id="{9A04F231-F46A-4144-AC6A-75D168805E0D}"/>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71" name="Groep 70">
                  <a:extLst>
                    <a:ext uri="{FF2B5EF4-FFF2-40B4-BE49-F238E27FC236}">
                      <a16:creationId xmlns:a16="http://schemas.microsoft.com/office/drawing/2014/main" id="{5161EC4E-BAB1-44E8-ACD7-25A7D2DAA7C5}"/>
                    </a:ext>
                  </a:extLst>
                </p:cNvPr>
                <p:cNvGrpSpPr/>
                <p:nvPr userDrawn="1"/>
              </p:nvGrpSpPr>
              <p:grpSpPr>
                <a:xfrm>
                  <a:off x="13103513" y="3705268"/>
                  <a:ext cx="145820" cy="146462"/>
                  <a:chOff x="13096169" y="3602278"/>
                  <a:chExt cx="145820" cy="146462"/>
                </a:xfrm>
              </p:grpSpPr>
              <p:sp>
                <p:nvSpPr>
                  <p:cNvPr id="75" name="Rechthoek 74">
                    <a:extLst>
                      <a:ext uri="{FF2B5EF4-FFF2-40B4-BE49-F238E27FC236}">
                        <a16:creationId xmlns:a16="http://schemas.microsoft.com/office/drawing/2014/main" id="{8DBD319B-F0FD-48BB-9221-466404C80FD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76" name="Rechthoek 75">
                    <a:extLst>
                      <a:ext uri="{FF2B5EF4-FFF2-40B4-BE49-F238E27FC236}">
                        <a16:creationId xmlns:a16="http://schemas.microsoft.com/office/drawing/2014/main" id="{1DA8FA92-D58E-4F8A-BD4E-A647EB99E87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72" name="Groep 71">
                  <a:extLst>
                    <a:ext uri="{FF2B5EF4-FFF2-40B4-BE49-F238E27FC236}">
                      <a16:creationId xmlns:a16="http://schemas.microsoft.com/office/drawing/2014/main" id="{381FB565-4D26-42CA-AFFA-D05ACA2BA06D}"/>
                    </a:ext>
                  </a:extLst>
                </p:cNvPr>
                <p:cNvGrpSpPr/>
                <p:nvPr userDrawn="1"/>
              </p:nvGrpSpPr>
              <p:grpSpPr>
                <a:xfrm rot="10800000">
                  <a:off x="13061402" y="3665637"/>
                  <a:ext cx="145820" cy="146462"/>
                  <a:chOff x="13096169" y="3602278"/>
                  <a:chExt cx="145820" cy="146462"/>
                </a:xfrm>
              </p:grpSpPr>
              <p:sp>
                <p:nvSpPr>
                  <p:cNvPr id="73" name="Rechthoek 72">
                    <a:extLst>
                      <a:ext uri="{FF2B5EF4-FFF2-40B4-BE49-F238E27FC236}">
                        <a16:creationId xmlns:a16="http://schemas.microsoft.com/office/drawing/2014/main" id="{3532805A-94CD-42D8-AC79-2B6B0361EA9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74" name="Rechthoek 73">
                    <a:extLst>
                      <a:ext uri="{FF2B5EF4-FFF2-40B4-BE49-F238E27FC236}">
                        <a16:creationId xmlns:a16="http://schemas.microsoft.com/office/drawing/2014/main" id="{132ED596-4B23-4458-86E0-9D6B5C91A57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sp>
            <p:nvSpPr>
              <p:cNvPr id="68" name="Rechthoek 67">
                <a:extLst>
                  <a:ext uri="{FF2B5EF4-FFF2-40B4-BE49-F238E27FC236}">
                    <a16:creationId xmlns:a16="http://schemas.microsoft.com/office/drawing/2014/main" id="{88905BE9-8526-4E49-9FF6-0D6D984FFA4C}"/>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Bijsnijden</a:t>
                </a:r>
              </a:p>
            </p:txBody>
          </p:sp>
          <p:sp>
            <p:nvSpPr>
              <p:cNvPr id="69" name="Gelijkbenige driehoek 68">
                <a:extLst>
                  <a:ext uri="{FF2B5EF4-FFF2-40B4-BE49-F238E27FC236}">
                    <a16:creationId xmlns:a16="http://schemas.microsoft.com/office/drawing/2014/main" id="{7AD1C01B-8F3D-4DD9-9C0B-5DF4BCBA1B9B}"/>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sp>
        <p:nvSpPr>
          <p:cNvPr id="50" name="Tijdelijke aanduiding voor tekst 49">
            <a:extLst>
              <a:ext uri="{FF2B5EF4-FFF2-40B4-BE49-F238E27FC236}">
                <a16:creationId xmlns:a16="http://schemas.microsoft.com/office/drawing/2014/main" id="{EC4F7576-1943-4629-A4CC-90D2238C0E7B}"/>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94" name="Titel 1">
            <a:extLst>
              <a:ext uri="{FF2B5EF4-FFF2-40B4-BE49-F238E27FC236}">
                <a16:creationId xmlns:a16="http://schemas.microsoft.com/office/drawing/2014/main" id="{8D86B3D7-08C6-4935-8EE5-3BF03C90F1E7}"/>
              </a:ext>
            </a:extLst>
          </p:cNvPr>
          <p:cNvSpPr>
            <a:spLocks noGrp="1"/>
          </p:cNvSpPr>
          <p:nvPr>
            <p:ph type="title" hasCustomPrompt="1"/>
          </p:nvPr>
        </p:nvSpPr>
        <p:spPr>
          <a:xfrm>
            <a:off x="793750" y="707704"/>
            <a:ext cx="5169839" cy="661508"/>
          </a:xfrm>
        </p:spPr>
        <p:txBody>
          <a:bodyPr/>
          <a:lstStyle>
            <a:lvl1pPr>
              <a:defRPr/>
            </a:lvl1pPr>
          </a:lstStyle>
          <a:p>
            <a:r>
              <a:rPr lang="nl-NL" noProof="0"/>
              <a:t>Plaats hier je titel</a:t>
            </a:r>
            <a:endParaRPr lang="nl-NL"/>
          </a:p>
        </p:txBody>
      </p:sp>
    </p:spTree>
    <p:extLst>
      <p:ext uri="{BB962C8B-B14F-4D97-AF65-F5344CB8AC3E}">
        <p14:creationId xmlns:p14="http://schemas.microsoft.com/office/powerpoint/2010/main" val="332356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50">
                                            <p:bg/>
                                          </p:spTgt>
                                        </p:tgtEl>
                                        <p:attrNameLst>
                                          <p:attrName>style.visibility</p:attrName>
                                        </p:attrNameLst>
                                      </p:cBhvr>
                                      <p:to>
                                        <p:strVal val="visible"/>
                                      </p:to>
                                    </p:set>
                                    <p:anim calcmode="lin" valueType="num">
                                      <p:cBhvr additive="base">
                                        <p:cTn id="7" dur="500" fill="hold"/>
                                        <p:tgtEl>
                                          <p:spTgt spid="50">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50">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50">
                                            <p:txEl>
                                              <p:pRg st="0" end="0"/>
                                            </p:txEl>
                                          </p:spTgt>
                                        </p:tgtEl>
                                        <p:attrNameLst>
                                          <p:attrName>style.visibility</p:attrName>
                                        </p:attrNameLst>
                                      </p:cBhvr>
                                      <p:to>
                                        <p:strVal val="visible"/>
                                      </p:to>
                                    </p:set>
                                    <p:anim calcmode="lin" valueType="num">
                                      <p:cBhvr additive="base">
                                        <p:cTn id="11" dur="500" fill="hold"/>
                                        <p:tgtEl>
                                          <p:spTgt spid="5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tmplLst>
          <p:tmpl>
            <p:tnLst>
              <p:par>
                <p:cTn presetID="2" presetClass="entr" presetSubtype="8" decel="100000" fill="hold" nodeType="withEffect">
                  <p:stCondLst>
                    <p:cond delay="40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0-#ppt_w/2"/>
                          </p:val>
                        </p:tav>
                        <p:tav tm="100000">
                          <p:val>
                            <p:strVal val="#ppt_x"/>
                          </p:val>
                        </p:tav>
                      </p:tavLst>
                    </p:anim>
                    <p:anim calcmode="lin" valueType="num">
                      <p:cBhvr additive="base">
                        <p:cTn dur="500" fill="hold"/>
                        <p:tgtEl>
                          <p:spTgt spid="50"/>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0-#ppt_w/2"/>
                          </p:val>
                        </p:tav>
                        <p:tav tm="100000">
                          <p:val>
                            <p:strVal val="#ppt_x"/>
                          </p:val>
                        </p:tav>
                      </p:tavLst>
                    </p:anim>
                    <p:anim calcmode="lin" valueType="num">
                      <p:cBhvr additive="base">
                        <p:cTn dur="500" fill="hold"/>
                        <p:tgtEl>
                          <p:spTgt spid="5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2A5F1-4FB6-4169-893F-D5C4D13E8079}"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46791" y="-885712"/>
            <a:ext cx="1698452"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dirty="0">
                <a:ln>
                  <a:noFill/>
                </a:ln>
                <a:solidFill>
                  <a:srgbClr val="212121"/>
                </a:solidFill>
                <a:effectLst/>
                <a:uLnTx/>
                <a:uFillTx/>
                <a:latin typeface="Arial"/>
                <a:ea typeface="+mn-ea"/>
                <a:cs typeface="Calibri" panose="020F0502020204030204" pitchFamily="34" charset="0"/>
              </a:rPr>
              <a:t>AFLSUITING</a:t>
            </a:r>
          </a:p>
        </p:txBody>
      </p:sp>
      <p:grpSp>
        <p:nvGrpSpPr>
          <p:cNvPr id="3" name="Groep 2">
            <a:extLst>
              <a:ext uri="{FF2B5EF4-FFF2-40B4-BE49-F238E27FC236}">
                <a16:creationId xmlns:a16="http://schemas.microsoft.com/office/drawing/2014/main" id="{AF514275-82CA-4FAD-9186-72C7C9A0EBB3}"/>
              </a:ext>
            </a:extLst>
          </p:cNvPr>
          <p:cNvGrpSpPr/>
          <p:nvPr userDrawn="1"/>
        </p:nvGrpSpPr>
        <p:grpSpPr>
          <a:xfrm>
            <a:off x="12391601" y="0"/>
            <a:ext cx="3183678" cy="5320923"/>
            <a:chOff x="12391601" y="0"/>
            <a:chExt cx="3183678" cy="5320923"/>
          </a:xfrm>
        </p:grpSpPr>
        <p:grpSp>
          <p:nvGrpSpPr>
            <p:cNvPr id="53" name="Video icoon">
              <a:extLst>
                <a:ext uri="{FF2B5EF4-FFF2-40B4-BE49-F238E27FC236}">
                  <a16:creationId xmlns:a16="http://schemas.microsoft.com/office/drawing/2014/main" id="{B71F1AB9-7D8F-438B-B12C-2553FB2C2057}"/>
                </a:ext>
              </a:extLst>
            </p:cNvPr>
            <p:cNvGrpSpPr/>
            <p:nvPr userDrawn="1"/>
          </p:nvGrpSpPr>
          <p:grpSpPr>
            <a:xfrm>
              <a:off x="12757282" y="1266839"/>
              <a:ext cx="326087" cy="328143"/>
              <a:chOff x="8066315" y="1676399"/>
              <a:chExt cx="1371600" cy="1380253"/>
            </a:xfrm>
          </p:grpSpPr>
          <p:sp>
            <p:nvSpPr>
              <p:cNvPr id="91" name="Rechthoek 90">
                <a:extLst>
                  <a:ext uri="{FF2B5EF4-FFF2-40B4-BE49-F238E27FC236}">
                    <a16:creationId xmlns:a16="http://schemas.microsoft.com/office/drawing/2014/main" id="{8540B962-C4FF-43A4-9C0C-293E709F20AF}"/>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Vrije vorm 112">
                <a:extLst>
                  <a:ext uri="{FF2B5EF4-FFF2-40B4-BE49-F238E27FC236}">
                    <a16:creationId xmlns:a16="http://schemas.microsoft.com/office/drawing/2014/main" id="{A6F87846-6C66-4E0F-BE3F-50C7571F00F2}"/>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3" name="Vrije vorm 113">
                <a:extLst>
                  <a:ext uri="{FF2B5EF4-FFF2-40B4-BE49-F238E27FC236}">
                    <a16:creationId xmlns:a16="http://schemas.microsoft.com/office/drawing/2014/main" id="{BB094798-72AF-427F-90B5-6FCA0CFA4891}"/>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4" name="Rechthoek 53">
              <a:extLst>
                <a:ext uri="{FF2B5EF4-FFF2-40B4-BE49-F238E27FC236}">
                  <a16:creationId xmlns:a16="http://schemas.microsoft.com/office/drawing/2014/main" id="{B43964A8-BC6C-484D-9D85-9D010D48CA4D}"/>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Video invoegen/veranderen</a:t>
              </a:r>
            </a:p>
          </p:txBody>
        </p:sp>
        <p:sp>
          <p:nvSpPr>
            <p:cNvPr id="55" name="Ovaal 54">
              <a:extLst>
                <a:ext uri="{FF2B5EF4-FFF2-40B4-BE49-F238E27FC236}">
                  <a16:creationId xmlns:a16="http://schemas.microsoft.com/office/drawing/2014/main" id="{A9F0387A-C643-425E-B1E0-DE27E4147891}"/>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56" name="Rechte verbindingslijn 55">
              <a:extLst>
                <a:ext uri="{FF2B5EF4-FFF2-40B4-BE49-F238E27FC236}">
                  <a16:creationId xmlns:a16="http://schemas.microsoft.com/office/drawing/2014/main" id="{4FB74A9E-14C5-4E93-9532-5AFB036FC261}"/>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7" name="Rechte verbindingslijn 56">
              <a:extLst>
                <a:ext uri="{FF2B5EF4-FFF2-40B4-BE49-F238E27FC236}">
                  <a16:creationId xmlns:a16="http://schemas.microsoft.com/office/drawing/2014/main" id="{FEA6940F-0737-41F6-BD36-0276560A8BBD}"/>
                </a:ext>
              </a:extLst>
            </p:cNvPr>
            <p:cNvCxnSpPr>
              <a:cxnSpLocks/>
            </p:cNvCxnSpPr>
            <p:nvPr userDrawn="1"/>
          </p:nvCxnSpPr>
          <p:spPr>
            <a:xfrm>
              <a:off x="12397261" y="1722312"/>
              <a:ext cx="3178017" cy="0"/>
            </a:xfrm>
            <a:prstGeom prst="line">
              <a:avLst/>
            </a:prstGeom>
            <a:noFill/>
            <a:ln w="3175" cap="flat" cmpd="sng" algn="ctr">
              <a:solidFill>
                <a:schemeClr val="accent1"/>
              </a:solidFill>
              <a:prstDash val="solid"/>
            </a:ln>
            <a:effectLst/>
          </p:spPr>
        </p:cxnSp>
        <p:sp>
          <p:nvSpPr>
            <p:cNvPr id="58" name="Rechthoek 57">
              <a:extLst>
                <a:ext uri="{FF2B5EF4-FFF2-40B4-BE49-F238E27FC236}">
                  <a16:creationId xmlns:a16="http://schemas.microsoft.com/office/drawing/2014/main" id="{95E7E1F6-989C-43E7-A465-BFB126F231DF}"/>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afbeelding/video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nieuwe video in te voegen. </a:t>
              </a: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59" name="Groep 58">
              <a:extLst>
                <a:ext uri="{FF2B5EF4-FFF2-40B4-BE49-F238E27FC236}">
                  <a16:creationId xmlns:a16="http://schemas.microsoft.com/office/drawing/2014/main" id="{44740912-1003-4A01-9002-141BBF84E3B2}"/>
                </a:ext>
              </a:extLst>
            </p:cNvPr>
            <p:cNvGrpSpPr/>
            <p:nvPr userDrawn="1"/>
          </p:nvGrpSpPr>
          <p:grpSpPr>
            <a:xfrm>
              <a:off x="12396764" y="4419767"/>
              <a:ext cx="3178515" cy="901156"/>
              <a:chOff x="12396764" y="4439101"/>
              <a:chExt cx="3178515" cy="901156"/>
            </a:xfrm>
          </p:grpSpPr>
          <p:grpSp>
            <p:nvGrpSpPr>
              <p:cNvPr id="86" name="Meer informatie">
                <a:extLst>
                  <a:ext uri="{FF2B5EF4-FFF2-40B4-BE49-F238E27FC236}">
                    <a16:creationId xmlns:a16="http://schemas.microsoft.com/office/drawing/2014/main" id="{F7CB89DA-36A5-455D-B0B5-CFA9823B4EA7}"/>
                  </a:ext>
                </a:extLst>
              </p:cNvPr>
              <p:cNvGrpSpPr/>
              <p:nvPr userDrawn="1"/>
            </p:nvGrpSpPr>
            <p:grpSpPr>
              <a:xfrm>
                <a:off x="12396764" y="4556984"/>
                <a:ext cx="3178515" cy="783273"/>
                <a:chOff x="-3741486" y="3386444"/>
                <a:chExt cx="3178515" cy="783273"/>
              </a:xfrm>
            </p:grpSpPr>
            <p:sp>
              <p:nvSpPr>
                <p:cNvPr id="88" name="Freeform 101">
                  <a:extLst>
                    <a:ext uri="{FF2B5EF4-FFF2-40B4-BE49-F238E27FC236}">
                      <a16:creationId xmlns:a16="http://schemas.microsoft.com/office/drawing/2014/main" id="{D31273A4-4220-4C04-9748-1DDBD225BF6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89" name="Rechthoek 88">
                  <a:extLst>
                    <a:ext uri="{FF2B5EF4-FFF2-40B4-BE49-F238E27FC236}">
                      <a16:creationId xmlns:a16="http://schemas.microsoft.com/office/drawing/2014/main" id="{646D154F-2E05-422B-A072-8FF05A2F137D}"/>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90" name="Rechte verbindingslijn 89">
                  <a:extLst>
                    <a:ext uri="{FF2B5EF4-FFF2-40B4-BE49-F238E27FC236}">
                      <a16:creationId xmlns:a16="http://schemas.microsoft.com/office/drawing/2014/main" id="{7A851F0B-99F7-422B-B26E-BCBF02C13DE3}"/>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cxnSp>
            <p:nvCxnSpPr>
              <p:cNvPr id="87" name="Rechte verbindingslijn 86">
                <a:extLst>
                  <a:ext uri="{FF2B5EF4-FFF2-40B4-BE49-F238E27FC236}">
                    <a16:creationId xmlns:a16="http://schemas.microsoft.com/office/drawing/2014/main" id="{512A8271-ECEE-467A-BEDE-CF3414E2445A}"/>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grpSp>
        <p:sp>
          <p:nvSpPr>
            <p:cNvPr id="60" name="Ovaal 59">
              <a:extLst>
                <a:ext uri="{FF2B5EF4-FFF2-40B4-BE49-F238E27FC236}">
                  <a16:creationId xmlns:a16="http://schemas.microsoft.com/office/drawing/2014/main" id="{6F82C720-FD20-4117-903F-9C497B79D2B4}"/>
                </a:ext>
              </a:extLst>
            </p:cNvPr>
            <p:cNvSpPr/>
            <p:nvPr userDrawn="1"/>
          </p:nvSpPr>
          <p:spPr>
            <a:xfrm>
              <a:off x="12391601" y="18507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61" name="Rechthoek 60">
              <a:extLst>
                <a:ext uri="{FF2B5EF4-FFF2-40B4-BE49-F238E27FC236}">
                  <a16:creationId xmlns:a16="http://schemas.microsoft.com/office/drawing/2014/main" id="{42CB7D60-BB3C-48D2-8A5F-1FB9959DC03D}"/>
                </a:ext>
              </a:extLst>
            </p:cNvPr>
            <p:cNvSpPr/>
            <p:nvPr userDrawn="1"/>
          </p:nvSpPr>
          <p:spPr>
            <a:xfrm>
              <a:off x="12757282" y="1916840"/>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de gewenste video</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62" name="Groep 61">
              <a:extLst>
                <a:ext uri="{FF2B5EF4-FFF2-40B4-BE49-F238E27FC236}">
                  <a16:creationId xmlns:a16="http://schemas.microsoft.com/office/drawing/2014/main" id="{BD08B8EE-8136-459D-BC42-C7B3405BD60D}"/>
                </a:ext>
              </a:extLst>
            </p:cNvPr>
            <p:cNvGrpSpPr/>
            <p:nvPr userDrawn="1"/>
          </p:nvGrpSpPr>
          <p:grpSpPr>
            <a:xfrm>
              <a:off x="12757282" y="2328929"/>
              <a:ext cx="825500" cy="209550"/>
              <a:chOff x="13504624" y="2482850"/>
              <a:chExt cx="825500" cy="209550"/>
            </a:xfrm>
          </p:grpSpPr>
          <p:sp>
            <p:nvSpPr>
              <p:cNvPr id="83" name="Rechthoek 82">
                <a:extLst>
                  <a:ext uri="{FF2B5EF4-FFF2-40B4-BE49-F238E27FC236}">
                    <a16:creationId xmlns:a16="http://schemas.microsoft.com/office/drawing/2014/main" id="{8103D5AC-2AE5-45C2-98FB-B0E14603B2C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84" name="Rechte verbindingslijn 83">
                <a:extLst>
                  <a:ext uri="{FF2B5EF4-FFF2-40B4-BE49-F238E27FC236}">
                    <a16:creationId xmlns:a16="http://schemas.microsoft.com/office/drawing/2014/main" id="{88095380-45ED-4EC6-9104-80BC2587130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5" name="Gelijkbenige driehoek 84">
                <a:extLst>
                  <a:ext uri="{FF2B5EF4-FFF2-40B4-BE49-F238E27FC236}">
                    <a16:creationId xmlns:a16="http://schemas.microsoft.com/office/drawing/2014/main" id="{E3BD2049-57D1-4A9D-B35B-BE0AEE7978D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sp>
          <p:nvSpPr>
            <p:cNvPr id="63" name="Ovaal 62">
              <a:extLst>
                <a:ext uri="{FF2B5EF4-FFF2-40B4-BE49-F238E27FC236}">
                  <a16:creationId xmlns:a16="http://schemas.microsoft.com/office/drawing/2014/main" id="{BF14A6FA-F93E-443C-9D37-28B9A6274F1F}"/>
                </a:ext>
              </a:extLst>
            </p:cNvPr>
            <p:cNvSpPr/>
            <p:nvPr userDrawn="1"/>
          </p:nvSpPr>
          <p:spPr>
            <a:xfrm>
              <a:off x="12391601" y="276233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64" name="Rechthoek 63">
              <a:extLst>
                <a:ext uri="{FF2B5EF4-FFF2-40B4-BE49-F238E27FC236}">
                  <a16:creationId xmlns:a16="http://schemas.microsoft.com/office/drawing/2014/main" id="{67FB62B4-27EA-4268-9BAF-BBAF2A4B5471}"/>
                </a:ext>
              </a:extLst>
            </p:cNvPr>
            <p:cNvSpPr/>
            <p:nvPr userDrawn="1"/>
          </p:nvSpPr>
          <p:spPr>
            <a:xfrm>
              <a:off x="12757283" y="2828393"/>
              <a:ext cx="2817996" cy="887319"/>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Om de video te schalen of bij te snijden, ga naar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‘Hulpmiddelen voor video - Opmaak’</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en klik op de knop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Schaal met de bolletjes de video en met de hoekjes het videokader.</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65" name="Rechte verbindingslijn 64">
              <a:extLst>
                <a:ext uri="{FF2B5EF4-FFF2-40B4-BE49-F238E27FC236}">
                  <a16:creationId xmlns:a16="http://schemas.microsoft.com/office/drawing/2014/main" id="{C0A4B0ED-7FEF-4534-8826-2B44AA7C61FE}"/>
                </a:ext>
              </a:extLst>
            </p:cNvPr>
            <p:cNvCxnSpPr>
              <a:cxnSpLocks/>
            </p:cNvCxnSpPr>
            <p:nvPr userDrawn="1"/>
          </p:nvCxnSpPr>
          <p:spPr>
            <a:xfrm>
              <a:off x="12397261" y="2644168"/>
              <a:ext cx="3178017" cy="0"/>
            </a:xfrm>
            <a:prstGeom prst="line">
              <a:avLst/>
            </a:prstGeom>
            <a:noFill/>
            <a:ln w="3175" cap="flat" cmpd="sng" algn="ctr">
              <a:solidFill>
                <a:schemeClr val="accent1"/>
              </a:solidFill>
              <a:prstDash val="solid"/>
            </a:ln>
            <a:effectLst/>
          </p:spPr>
        </p:cxnSp>
        <p:grpSp>
          <p:nvGrpSpPr>
            <p:cNvPr id="66" name="Groep 65">
              <a:extLst>
                <a:ext uri="{FF2B5EF4-FFF2-40B4-BE49-F238E27FC236}">
                  <a16:creationId xmlns:a16="http://schemas.microsoft.com/office/drawing/2014/main" id="{AA996733-F534-4B9E-960F-4D735A8D7F15}"/>
                </a:ext>
              </a:extLst>
            </p:cNvPr>
            <p:cNvGrpSpPr/>
            <p:nvPr userDrawn="1"/>
          </p:nvGrpSpPr>
          <p:grpSpPr>
            <a:xfrm>
              <a:off x="12696514" y="3671523"/>
              <a:ext cx="514284" cy="612918"/>
              <a:chOff x="12682980" y="3403241"/>
              <a:chExt cx="622284" cy="741632"/>
            </a:xfrm>
          </p:grpSpPr>
          <p:grpSp>
            <p:nvGrpSpPr>
              <p:cNvPr id="67" name="Groep 66">
                <a:extLst>
                  <a:ext uri="{FF2B5EF4-FFF2-40B4-BE49-F238E27FC236}">
                    <a16:creationId xmlns:a16="http://schemas.microsoft.com/office/drawing/2014/main" id="{C8AB2C1C-C978-4026-853D-CAC1F4D7A394}"/>
                  </a:ext>
                </a:extLst>
              </p:cNvPr>
              <p:cNvGrpSpPr/>
              <p:nvPr userDrawn="1"/>
            </p:nvGrpSpPr>
            <p:grpSpPr>
              <a:xfrm>
                <a:off x="12771568" y="3403241"/>
                <a:ext cx="467138" cy="448489"/>
                <a:chOff x="12782195" y="3403241"/>
                <a:chExt cx="467138" cy="448489"/>
              </a:xfrm>
            </p:grpSpPr>
            <p:grpSp>
              <p:nvGrpSpPr>
                <p:cNvPr id="70" name="Groep 69">
                  <a:extLst>
                    <a:ext uri="{FF2B5EF4-FFF2-40B4-BE49-F238E27FC236}">
                      <a16:creationId xmlns:a16="http://schemas.microsoft.com/office/drawing/2014/main" id="{188327C1-454E-4FDF-86D3-70D48DCF394A}"/>
                    </a:ext>
                  </a:extLst>
                </p:cNvPr>
                <p:cNvGrpSpPr/>
                <p:nvPr userDrawn="1"/>
              </p:nvGrpSpPr>
              <p:grpSpPr>
                <a:xfrm>
                  <a:off x="12782195" y="3403241"/>
                  <a:ext cx="412967" cy="393907"/>
                  <a:chOff x="13554906" y="3320109"/>
                  <a:chExt cx="443906" cy="423419"/>
                </a:xfrm>
              </p:grpSpPr>
              <p:grpSp>
                <p:nvGrpSpPr>
                  <p:cNvPr id="77" name="Groep 76">
                    <a:extLst>
                      <a:ext uri="{FF2B5EF4-FFF2-40B4-BE49-F238E27FC236}">
                        <a16:creationId xmlns:a16="http://schemas.microsoft.com/office/drawing/2014/main" id="{F9D3C3CF-9472-4F03-986F-D55E114E877F}"/>
                      </a:ext>
                    </a:extLst>
                  </p:cNvPr>
                  <p:cNvGrpSpPr/>
                  <p:nvPr userDrawn="1"/>
                </p:nvGrpSpPr>
                <p:grpSpPr>
                  <a:xfrm>
                    <a:off x="13554906" y="3320109"/>
                    <a:ext cx="443906" cy="423419"/>
                    <a:chOff x="12909684" y="1276143"/>
                    <a:chExt cx="443906" cy="423419"/>
                  </a:xfrm>
                </p:grpSpPr>
                <p:sp>
                  <p:nvSpPr>
                    <p:cNvPr id="80" name="Rechthoek 79">
                      <a:extLst>
                        <a:ext uri="{FF2B5EF4-FFF2-40B4-BE49-F238E27FC236}">
                          <a16:creationId xmlns:a16="http://schemas.microsoft.com/office/drawing/2014/main" id="{C8B88954-F8A0-4E72-9793-161C1B41C23B}"/>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 name="Rechthoek 80">
                      <a:extLst>
                        <a:ext uri="{FF2B5EF4-FFF2-40B4-BE49-F238E27FC236}">
                          <a16:creationId xmlns:a16="http://schemas.microsoft.com/office/drawing/2014/main" id="{578C1C75-966C-4915-A498-9C75A7A1766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Ovaal 81">
                      <a:extLst>
                        <a:ext uri="{FF2B5EF4-FFF2-40B4-BE49-F238E27FC236}">
                          <a16:creationId xmlns:a16="http://schemas.microsoft.com/office/drawing/2014/main" id="{F9E206A5-2BA2-4E5A-B970-B48CE6ADFD3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pic>
                <p:nvPicPr>
                  <p:cNvPr id="78" name="Afbeelding 77">
                    <a:extLst>
                      <a:ext uri="{FF2B5EF4-FFF2-40B4-BE49-F238E27FC236}">
                        <a16:creationId xmlns:a16="http://schemas.microsoft.com/office/drawing/2014/main" id="{E31A079C-2F2C-4630-94AC-0FCFDACC0CB2}"/>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79" name="Afbeelding 78">
                    <a:extLst>
                      <a:ext uri="{FF2B5EF4-FFF2-40B4-BE49-F238E27FC236}">
                        <a16:creationId xmlns:a16="http://schemas.microsoft.com/office/drawing/2014/main" id="{9A04F231-F46A-4144-AC6A-75D168805E0D}"/>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71" name="Groep 70">
                  <a:extLst>
                    <a:ext uri="{FF2B5EF4-FFF2-40B4-BE49-F238E27FC236}">
                      <a16:creationId xmlns:a16="http://schemas.microsoft.com/office/drawing/2014/main" id="{5161EC4E-BAB1-44E8-ACD7-25A7D2DAA7C5}"/>
                    </a:ext>
                  </a:extLst>
                </p:cNvPr>
                <p:cNvGrpSpPr/>
                <p:nvPr userDrawn="1"/>
              </p:nvGrpSpPr>
              <p:grpSpPr>
                <a:xfrm>
                  <a:off x="13103513" y="3705268"/>
                  <a:ext cx="145820" cy="146462"/>
                  <a:chOff x="13096169" y="3602278"/>
                  <a:chExt cx="145820" cy="146462"/>
                </a:xfrm>
              </p:grpSpPr>
              <p:sp>
                <p:nvSpPr>
                  <p:cNvPr id="75" name="Rechthoek 74">
                    <a:extLst>
                      <a:ext uri="{FF2B5EF4-FFF2-40B4-BE49-F238E27FC236}">
                        <a16:creationId xmlns:a16="http://schemas.microsoft.com/office/drawing/2014/main" id="{8DBD319B-F0FD-48BB-9221-466404C80FD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76" name="Rechthoek 75">
                    <a:extLst>
                      <a:ext uri="{FF2B5EF4-FFF2-40B4-BE49-F238E27FC236}">
                        <a16:creationId xmlns:a16="http://schemas.microsoft.com/office/drawing/2014/main" id="{1DA8FA92-D58E-4F8A-BD4E-A647EB99E87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72" name="Groep 71">
                  <a:extLst>
                    <a:ext uri="{FF2B5EF4-FFF2-40B4-BE49-F238E27FC236}">
                      <a16:creationId xmlns:a16="http://schemas.microsoft.com/office/drawing/2014/main" id="{381FB565-4D26-42CA-AFFA-D05ACA2BA06D}"/>
                    </a:ext>
                  </a:extLst>
                </p:cNvPr>
                <p:cNvGrpSpPr/>
                <p:nvPr userDrawn="1"/>
              </p:nvGrpSpPr>
              <p:grpSpPr>
                <a:xfrm rot="10800000">
                  <a:off x="13061402" y="3665637"/>
                  <a:ext cx="145820" cy="146462"/>
                  <a:chOff x="13096169" y="3602278"/>
                  <a:chExt cx="145820" cy="146462"/>
                </a:xfrm>
              </p:grpSpPr>
              <p:sp>
                <p:nvSpPr>
                  <p:cNvPr id="73" name="Rechthoek 72">
                    <a:extLst>
                      <a:ext uri="{FF2B5EF4-FFF2-40B4-BE49-F238E27FC236}">
                        <a16:creationId xmlns:a16="http://schemas.microsoft.com/office/drawing/2014/main" id="{3532805A-94CD-42D8-AC79-2B6B0361EA9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74" name="Rechthoek 73">
                    <a:extLst>
                      <a:ext uri="{FF2B5EF4-FFF2-40B4-BE49-F238E27FC236}">
                        <a16:creationId xmlns:a16="http://schemas.microsoft.com/office/drawing/2014/main" id="{132ED596-4B23-4458-86E0-9D6B5C91A57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sp>
            <p:nvSpPr>
              <p:cNvPr id="68" name="Rechthoek 67">
                <a:extLst>
                  <a:ext uri="{FF2B5EF4-FFF2-40B4-BE49-F238E27FC236}">
                    <a16:creationId xmlns:a16="http://schemas.microsoft.com/office/drawing/2014/main" id="{88905BE9-8526-4E49-9FF6-0D6D984FFA4C}"/>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Bijsnijden</a:t>
                </a:r>
              </a:p>
            </p:txBody>
          </p:sp>
          <p:sp>
            <p:nvSpPr>
              <p:cNvPr id="69" name="Gelijkbenige driehoek 68">
                <a:extLst>
                  <a:ext uri="{FF2B5EF4-FFF2-40B4-BE49-F238E27FC236}">
                    <a16:creationId xmlns:a16="http://schemas.microsoft.com/office/drawing/2014/main" id="{7AD1C01B-8F3D-4DD9-9C0B-5DF4BCBA1B9B}"/>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sp>
        <p:nvSpPr>
          <p:cNvPr id="2" name="Rechthoek 1">
            <a:extLst>
              <a:ext uri="{FF2B5EF4-FFF2-40B4-BE49-F238E27FC236}">
                <a16:creationId xmlns:a16="http://schemas.microsoft.com/office/drawing/2014/main" id="{F5D26DC3-9E7E-44ED-BD13-DA09EBCC0857}"/>
              </a:ext>
            </a:extLst>
          </p:cNvPr>
          <p:cNvSpPr/>
          <p:nvPr userDrawn="1"/>
        </p:nvSpPr>
        <p:spPr>
          <a:xfrm>
            <a:off x="0" y="0"/>
            <a:ext cx="12192000" cy="6858000"/>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err="1">
              <a:ln>
                <a:noFill/>
              </a:ln>
              <a:solidFill>
                <a:srgbClr val="C3D200"/>
              </a:solidFill>
              <a:effectLst/>
              <a:uLnTx/>
              <a:uFillTx/>
              <a:latin typeface="Arial"/>
              <a:ea typeface="+mn-ea"/>
              <a:cs typeface="+mn-cs"/>
            </a:endParaRPr>
          </a:p>
        </p:txBody>
      </p:sp>
      <p:pic>
        <p:nvPicPr>
          <p:cNvPr id="9" name="Afbeelding 8" descr="Afbeelding met tekst, plant, silhouet&#10;&#10;Automatisch gegenereerde beschrijving">
            <a:extLst>
              <a:ext uri="{FF2B5EF4-FFF2-40B4-BE49-F238E27FC236}">
                <a16:creationId xmlns:a16="http://schemas.microsoft.com/office/drawing/2014/main" id="{60A3D1F8-BE2F-4DA6-9937-A632FA1541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89821" y="1027976"/>
            <a:ext cx="15876468" cy="5021942"/>
          </a:xfrm>
          <a:prstGeom prst="rect">
            <a:avLst/>
          </a:prstGeom>
        </p:spPr>
      </p:pic>
      <p:sp>
        <p:nvSpPr>
          <p:cNvPr id="95" name="Titel 1">
            <a:extLst>
              <a:ext uri="{FF2B5EF4-FFF2-40B4-BE49-F238E27FC236}">
                <a16:creationId xmlns:a16="http://schemas.microsoft.com/office/drawing/2014/main" id="{69573327-5B20-40FC-B976-23E35323EDAF}"/>
              </a:ext>
            </a:extLst>
          </p:cNvPr>
          <p:cNvSpPr>
            <a:spLocks noGrp="1"/>
          </p:cNvSpPr>
          <p:nvPr>
            <p:ph type="title" hasCustomPrompt="1"/>
          </p:nvPr>
        </p:nvSpPr>
        <p:spPr>
          <a:xfrm>
            <a:off x="1160394" y="1916840"/>
            <a:ext cx="5784849" cy="1264132"/>
          </a:xfrm>
        </p:spPr>
        <p:txBody>
          <a:bodyPr anchor="b"/>
          <a:lstStyle>
            <a:lvl1pPr algn="ctr">
              <a:lnSpc>
                <a:spcPct val="90000"/>
              </a:lnSpc>
              <a:defRPr sz="4200">
                <a:solidFill>
                  <a:schemeClr val="bg1"/>
                </a:solidFill>
              </a:defRPr>
            </a:lvl1pPr>
          </a:lstStyle>
          <a:p>
            <a:pPr lvl="0"/>
            <a:r>
              <a:rPr lang="nl-NL" dirty="0"/>
              <a:t>Vragen?</a:t>
            </a:r>
            <a:endParaRPr lang="en-US" dirty="0"/>
          </a:p>
        </p:txBody>
      </p:sp>
    </p:spTree>
    <p:extLst>
      <p:ext uri="{BB962C8B-B14F-4D97-AF65-F5344CB8AC3E}">
        <p14:creationId xmlns:p14="http://schemas.microsoft.com/office/powerpoint/2010/main" val="237314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50"/>
                                  </p:stCondLst>
                                  <p:iterate type="lt">
                                    <p:tmPct val="5000"/>
                                  </p:iterate>
                                  <p:childTnLst>
                                    <p:set>
                                      <p:cBhvr>
                                        <p:cTn id="6" dur="1" fill="hold">
                                          <p:stCondLst>
                                            <p:cond delay="0"/>
                                          </p:stCondLst>
                                        </p:cTn>
                                        <p:tgtEl>
                                          <p:spTgt spid="95"/>
                                        </p:tgtEl>
                                        <p:attrNameLst>
                                          <p:attrName>style.visibility</p:attrName>
                                        </p:attrNameLst>
                                      </p:cBhvr>
                                      <p:to>
                                        <p:strVal val="visible"/>
                                      </p:to>
                                    </p:set>
                                    <p:animEffect transition="in" filter="wipe(right)">
                                      <p:cBhvr>
                                        <p:cTn id="7" dur="75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INSTRUCTIES: Feedback aanleveren">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8BDCCE3-C9BF-43FB-A9C6-0E04BD088A9A}"/>
              </a:ext>
            </a:extLst>
          </p:cNvPr>
          <p:cNvSpPr/>
          <p:nvPr userDrawn="1"/>
        </p:nvSpPr>
        <p:spPr>
          <a:xfrm>
            <a:off x="1"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a:solidFill>
                <a:schemeClr val="tx1"/>
              </a:solidFill>
            </a:endParaRPr>
          </a:p>
        </p:txBody>
      </p:sp>
      <p:sp>
        <p:nvSpPr>
          <p:cNvPr id="7" name="Rechthoek 6">
            <a:extLst>
              <a:ext uri="{FF2B5EF4-FFF2-40B4-BE49-F238E27FC236}">
                <a16:creationId xmlns:a16="http://schemas.microsoft.com/office/drawing/2014/main" id="{95ECD5CE-F4FE-452A-951F-2EABB08FF745}"/>
              </a:ext>
            </a:extLst>
          </p:cNvPr>
          <p:cNvSpPr/>
          <p:nvPr userDrawn="1"/>
        </p:nvSpPr>
        <p:spPr>
          <a:xfrm>
            <a:off x="701536" y="1571501"/>
            <a:ext cx="10800649" cy="4356494"/>
          </a:xfrm>
          <a:prstGeom prst="rect">
            <a:avLst/>
          </a:prstGeom>
          <a:noFill/>
        </p:spPr>
        <p:txBody>
          <a:bodyPr vert="horz" lIns="0" tIns="0" rIns="0" bIns="0" rtlCol="0">
            <a:noAutofit/>
          </a:bodyPr>
          <a:lstStyle/>
          <a:p>
            <a:pPr marL="0" lvl="3" indent="0" algn="l" defTabSz="914400" rtl="0" eaLnBrk="1" latinLnBrk="0" hangingPunct="1">
              <a:lnSpc>
                <a:spcPct val="90000"/>
              </a:lnSpc>
              <a:spcBef>
                <a:spcPts val="600"/>
              </a:spcBef>
              <a:spcAft>
                <a:spcPts val="600"/>
              </a:spcAft>
              <a:buFont typeface="Arial" panose="020B0604020202020204" pitchFamily="34" charset="0"/>
              <a:buNone/>
            </a:pPr>
            <a:r>
              <a:rPr lang="nl-NL" sz="1200" kern="1200" cap="none" baseline="0">
                <a:solidFill>
                  <a:srgbClr val="303E48"/>
                </a:solidFill>
                <a:latin typeface="Calibri" panose="020F0502020204030204" pitchFamily="34" charset="0"/>
                <a:ea typeface="Open Sans" panose="020B0606030504020204" pitchFamily="34" charset="0"/>
                <a:cs typeface="Calibri" panose="020F0502020204030204" pitchFamily="34" charset="0"/>
              </a:rPr>
              <a:t>Beste,</a:t>
            </a:r>
          </a:p>
          <a:p>
            <a:pPr marL="0" lvl="3" indent="0" algn="l" defTabSz="914400" rtl="0" eaLnBrk="1" latinLnBrk="0" hangingPunct="1">
              <a:lnSpc>
                <a:spcPct val="90000"/>
              </a:lnSpc>
              <a:spcBef>
                <a:spcPts val="600"/>
              </a:spcBef>
              <a:spcAft>
                <a:spcPts val="600"/>
              </a:spcAft>
              <a:buFont typeface="Arial" panose="020B0604020202020204" pitchFamily="34" charset="0"/>
              <a:buNone/>
            </a:pPr>
            <a:r>
              <a:rPr lang="nl-NL" sz="1000" kern="1200" cap="none" baseline="0">
                <a:solidFill>
                  <a:srgbClr val="303E48"/>
                </a:solidFill>
                <a:ea typeface="Open Sans" panose="020B0606030504020204" pitchFamily="34" charset="0"/>
                <a:cs typeface="Open Sans" panose="020B0606030504020204" pitchFamily="34" charset="0"/>
              </a:rPr>
              <a:t>Bij PPT Solutions communiceren we feedback met opmerkingen in PowerPoint.</a:t>
            </a:r>
            <a:br>
              <a:rPr lang="nl-NL" sz="1000" kern="1200" cap="none" baseline="0">
                <a:solidFill>
                  <a:srgbClr val="303E48"/>
                </a:solidFill>
                <a:ea typeface="Open Sans" panose="020B0606030504020204" pitchFamily="34" charset="0"/>
                <a:cs typeface="Open Sans" panose="020B0606030504020204" pitchFamily="34" charset="0"/>
              </a:rPr>
            </a:br>
            <a:r>
              <a:rPr lang="nl-NL" sz="1000" kern="1200" cap="none" baseline="0">
                <a:solidFill>
                  <a:srgbClr val="303E48"/>
                </a:solidFill>
                <a:ea typeface="Open Sans" panose="020B0606030504020204" pitchFamily="34" charset="0"/>
                <a:cs typeface="Open Sans" panose="020B0606030504020204" pitchFamily="34" charset="0"/>
              </a:rPr>
              <a:t>Wanneer u feedback heeft wat betrekking heeft op een dia in de presentatie, ga dan naar de desbetreffende dia en volg de volgende stappen:</a:t>
            </a: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br>
              <a:rPr lang="nl-NL" sz="1000" kern="1200" cap="none" baseline="0">
                <a:solidFill>
                  <a:srgbClr val="303E48"/>
                </a:solidFill>
                <a:ea typeface="Open Sans" panose="020B0606030504020204" pitchFamily="34" charset="0"/>
                <a:cs typeface="Open Sans" panose="020B0606030504020204" pitchFamily="34" charset="0"/>
              </a:rPr>
            </a:br>
            <a:br>
              <a:rPr lang="nl-NL" sz="1000" kern="1200" cap="none" baseline="0">
                <a:solidFill>
                  <a:srgbClr val="303E48"/>
                </a:solidFill>
                <a:ea typeface="Open Sans" panose="020B0606030504020204" pitchFamily="34" charset="0"/>
                <a:cs typeface="Open Sans" panose="020B0606030504020204" pitchFamily="34" charset="0"/>
              </a:rPr>
            </a:br>
            <a:endParaRPr lang="nl-NL" sz="1000" kern="1200" cap="none" baseline="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br>
              <a:rPr lang="nl-NL" sz="1000" kern="1200" cap="none" baseline="0">
                <a:solidFill>
                  <a:srgbClr val="303E48"/>
                </a:solidFill>
                <a:ea typeface="Open Sans" panose="020B0606030504020204" pitchFamily="34" charset="0"/>
                <a:cs typeface="Open Sans" panose="020B0606030504020204" pitchFamily="34" charset="0"/>
              </a:rPr>
            </a:br>
            <a:br>
              <a:rPr lang="nl-NL" sz="1000">
                <a:solidFill>
                  <a:srgbClr val="303E48"/>
                </a:solidFill>
                <a:ea typeface="Open Sans" panose="020B0606030504020204" pitchFamily="34" charset="0"/>
                <a:cs typeface="Open Sans" panose="020B0606030504020204" pitchFamily="34" charset="0"/>
              </a:rPr>
            </a:br>
            <a:endParaRPr lang="nl-NL" sz="100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800"/>
              </a:spcAft>
              <a:buFont typeface="Arial" panose="020B0604020202020204" pitchFamily="34" charset="0"/>
              <a:buNone/>
            </a:pPr>
            <a:r>
              <a:rPr lang="nl-NL" sz="600" kern="1200" cap="none" baseline="0">
                <a:solidFill>
                  <a:srgbClr val="303E48"/>
                </a:solidFill>
                <a:ea typeface="Open Sans" panose="020B0606030504020204" pitchFamily="34" charset="0"/>
                <a:cs typeface="Open Sans" panose="020B0606030504020204" pitchFamily="34" charset="0"/>
              </a:rPr>
              <a:t> </a:t>
            </a:r>
            <a:br>
              <a:rPr lang="nl-NL" sz="1000" kern="1200" cap="none" baseline="0">
                <a:solidFill>
                  <a:srgbClr val="303E48"/>
                </a:solidFill>
                <a:ea typeface="Open Sans" panose="020B0606030504020204" pitchFamily="34" charset="0"/>
                <a:cs typeface="Open Sans" panose="020B0606030504020204" pitchFamily="34" charset="0"/>
              </a:rPr>
            </a:br>
            <a:r>
              <a:rPr lang="nl-NL" sz="1200">
                <a:solidFill>
                  <a:srgbClr val="303E48"/>
                </a:solidFill>
                <a:ea typeface="Open Sans" panose="020B0606030504020204" pitchFamily="34" charset="0"/>
                <a:cs typeface="Calibri" panose="020F0502020204030204" pitchFamily="34" charset="0"/>
              </a:rPr>
              <a:t>Antwoorden</a:t>
            </a:r>
            <a:br>
              <a:rPr lang="nl-NL" sz="1000" kern="1200" cap="none" baseline="0">
                <a:solidFill>
                  <a:srgbClr val="303E48"/>
                </a:solidFill>
                <a:ea typeface="Open Sans" panose="020B0606030504020204" pitchFamily="34" charset="0"/>
                <a:cs typeface="Open Sans" panose="020B0606030504020204" pitchFamily="34" charset="0"/>
              </a:rPr>
            </a:br>
            <a:r>
              <a:rPr lang="nl-NL" sz="1000" kern="1200" cap="none" baseline="0">
                <a:solidFill>
                  <a:srgbClr val="303E48"/>
                </a:solidFill>
                <a:ea typeface="Open Sans" panose="020B0606030504020204" pitchFamily="34" charset="0"/>
                <a:cs typeface="Open Sans" panose="020B0606030504020204" pitchFamily="34" charset="0"/>
              </a:rPr>
              <a:t>Deze stappen kunt u uitvoeren door de gehele presentatie en eventueel ook antwoord geven op onze communicatie via opmerkingen.</a:t>
            </a:r>
            <a:br>
              <a:rPr lang="nl-NL" sz="1000" kern="1200" cap="none" baseline="0">
                <a:solidFill>
                  <a:srgbClr val="303E48"/>
                </a:solidFill>
                <a:ea typeface="Open Sans" panose="020B0606030504020204" pitchFamily="34" charset="0"/>
                <a:cs typeface="Open Sans" panose="020B0606030504020204" pitchFamily="34" charset="0"/>
              </a:rPr>
            </a:br>
            <a:r>
              <a:rPr lang="nl-NL" sz="1000" kern="1200" cap="none" baseline="0">
                <a:solidFill>
                  <a:srgbClr val="303E48"/>
                </a:solidFill>
                <a:ea typeface="Open Sans" panose="020B0606030504020204" pitchFamily="34" charset="0"/>
                <a:cs typeface="Open Sans" panose="020B0606030504020204" pitchFamily="34" charset="0"/>
              </a:rPr>
              <a:t>De volgende stappen kunt u uitvoeren om antwoord te geven op evt. opmerkingen of om naar de vorige/volgende opmerking in de presentatie te gaan:</a:t>
            </a:r>
          </a:p>
        </p:txBody>
      </p:sp>
      <p:sp>
        <p:nvSpPr>
          <p:cNvPr id="8" name="Tekstvak 7">
            <a:extLst>
              <a:ext uri="{FF2B5EF4-FFF2-40B4-BE49-F238E27FC236}">
                <a16:creationId xmlns:a16="http://schemas.microsoft.com/office/drawing/2014/main" id="{91861E7F-88C7-473E-BB0F-FA4E34696DC8}"/>
              </a:ext>
            </a:extLst>
          </p:cNvPr>
          <p:cNvSpPr txBox="1"/>
          <p:nvPr userDrawn="1"/>
        </p:nvSpPr>
        <p:spPr>
          <a:xfrm>
            <a:off x="1110428" y="2257839"/>
            <a:ext cx="4833347" cy="265432"/>
          </a:xfrm>
          <a:prstGeom prst="rect">
            <a:avLst/>
          </a:prstGeom>
          <a:noFill/>
        </p:spPr>
        <p:txBody>
          <a:bodyPr wrap="square" lIns="0" tIns="0" rIns="0" bIns="0" rtlCol="0" anchor="ctr">
            <a:noAutofit/>
          </a:bodyPr>
          <a:lstStyle/>
          <a:p>
            <a:pPr>
              <a:lnSpc>
                <a:spcPct val="90000"/>
              </a:lnSpc>
            </a:pPr>
            <a:r>
              <a:rPr lang="nl-NL" sz="1000">
                <a:solidFill>
                  <a:srgbClr val="44546A"/>
                </a:solidFill>
                <a:ea typeface="Open Sans" panose="020B0606030504020204" pitchFamily="34" charset="0"/>
                <a:cs typeface="Open Sans" panose="020B0606030504020204" pitchFamily="34" charset="0"/>
              </a:rPr>
              <a:t>Boven in je scherm, in de werkbalk, selecteer je het tabje </a:t>
            </a:r>
            <a:r>
              <a:rPr lang="nl-NL" sz="1000" b="1">
                <a:solidFill>
                  <a:srgbClr val="44546A"/>
                </a:solidFill>
                <a:ea typeface="Open Sans" panose="020B0606030504020204" pitchFamily="34" charset="0"/>
                <a:cs typeface="Open Sans" panose="020B0606030504020204" pitchFamily="34" charset="0"/>
              </a:rPr>
              <a:t>‘Invoegen’.</a:t>
            </a:r>
          </a:p>
        </p:txBody>
      </p:sp>
      <p:sp>
        <p:nvSpPr>
          <p:cNvPr id="9" name="Ovaal 8">
            <a:extLst>
              <a:ext uri="{FF2B5EF4-FFF2-40B4-BE49-F238E27FC236}">
                <a16:creationId xmlns:a16="http://schemas.microsoft.com/office/drawing/2014/main" id="{ABA1FBF8-EDEA-4039-80A7-6A6D27B61A77}"/>
              </a:ext>
            </a:extLst>
          </p:cNvPr>
          <p:cNvSpPr/>
          <p:nvPr userDrawn="1"/>
        </p:nvSpPr>
        <p:spPr>
          <a:xfrm>
            <a:off x="696791" y="2246539"/>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a:solidFill>
                  <a:schemeClr val="bg1"/>
                </a:solidFill>
                <a:ea typeface="Open Sans" panose="020B0606030504020204" pitchFamily="34" charset="0"/>
                <a:cs typeface="Open Sans" panose="020B0606030504020204" pitchFamily="34" charset="0"/>
              </a:rPr>
              <a:t>1</a:t>
            </a:r>
          </a:p>
        </p:txBody>
      </p:sp>
      <p:sp>
        <p:nvSpPr>
          <p:cNvPr id="10" name="Tekstvak 9">
            <a:extLst>
              <a:ext uri="{FF2B5EF4-FFF2-40B4-BE49-F238E27FC236}">
                <a16:creationId xmlns:a16="http://schemas.microsoft.com/office/drawing/2014/main" id="{13F83BE3-9CA0-4122-9961-95A5A0F3FB2F}"/>
              </a:ext>
            </a:extLst>
          </p:cNvPr>
          <p:cNvSpPr txBox="1"/>
          <p:nvPr userDrawn="1"/>
        </p:nvSpPr>
        <p:spPr>
          <a:xfrm>
            <a:off x="1110428" y="2737815"/>
            <a:ext cx="4833347" cy="288032"/>
          </a:xfrm>
          <a:prstGeom prst="rect">
            <a:avLst/>
          </a:prstGeom>
          <a:noFill/>
        </p:spPr>
        <p:txBody>
          <a:bodyPr wrap="square" lIns="0" tIns="0" rIns="0" bIns="0" rtlCol="0" anchor="ctr">
            <a:noAutofit/>
          </a:bodyPr>
          <a:lstStyle/>
          <a:p>
            <a:pPr>
              <a:lnSpc>
                <a:spcPct val="90000"/>
              </a:lnSpc>
            </a:pPr>
            <a:r>
              <a:rPr lang="nl-NL" sz="1000">
                <a:solidFill>
                  <a:srgbClr val="44546A"/>
                </a:solidFill>
                <a:ea typeface="Open Sans" panose="020B0606030504020204" pitchFamily="34" charset="0"/>
                <a:cs typeface="Open Sans" panose="020B0606030504020204" pitchFamily="34" charset="0"/>
              </a:rPr>
              <a:t>Klik op de knop </a:t>
            </a:r>
            <a:r>
              <a:rPr lang="nl-NL" sz="1000" b="1">
                <a:solidFill>
                  <a:srgbClr val="44546A"/>
                </a:solidFill>
                <a:ea typeface="Open Sans" panose="020B0606030504020204" pitchFamily="34" charset="0"/>
                <a:cs typeface="Open Sans" panose="020B0606030504020204" pitchFamily="34" charset="0"/>
              </a:rPr>
              <a:t>‘Nieuwe opmerking’.</a:t>
            </a:r>
          </a:p>
        </p:txBody>
      </p:sp>
      <p:sp>
        <p:nvSpPr>
          <p:cNvPr id="11" name="Ovaal 10">
            <a:extLst>
              <a:ext uri="{FF2B5EF4-FFF2-40B4-BE49-F238E27FC236}">
                <a16:creationId xmlns:a16="http://schemas.microsoft.com/office/drawing/2014/main" id="{D3B50A4B-4773-40A6-9AEE-E193D4DB9BD6}"/>
              </a:ext>
            </a:extLst>
          </p:cNvPr>
          <p:cNvSpPr/>
          <p:nvPr userDrawn="1"/>
        </p:nvSpPr>
        <p:spPr>
          <a:xfrm>
            <a:off x="696791" y="2737815"/>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a:solidFill>
                  <a:schemeClr val="bg1"/>
                </a:solidFill>
                <a:ea typeface="Open Sans" panose="020B0606030504020204" pitchFamily="34" charset="0"/>
                <a:cs typeface="Open Sans" panose="020B0606030504020204" pitchFamily="34" charset="0"/>
              </a:rPr>
              <a:t>2</a:t>
            </a:r>
          </a:p>
        </p:txBody>
      </p:sp>
      <p:sp>
        <p:nvSpPr>
          <p:cNvPr id="12" name="Tekstvak 11">
            <a:extLst>
              <a:ext uri="{FF2B5EF4-FFF2-40B4-BE49-F238E27FC236}">
                <a16:creationId xmlns:a16="http://schemas.microsoft.com/office/drawing/2014/main" id="{45A583B3-D2D1-4BE9-BBE4-D44D8D9A7829}"/>
              </a:ext>
            </a:extLst>
          </p:cNvPr>
          <p:cNvSpPr txBox="1"/>
          <p:nvPr userDrawn="1"/>
        </p:nvSpPr>
        <p:spPr>
          <a:xfrm>
            <a:off x="1110428" y="3233318"/>
            <a:ext cx="5682125" cy="291423"/>
          </a:xfrm>
          <a:prstGeom prst="rect">
            <a:avLst/>
          </a:prstGeom>
          <a:noFill/>
        </p:spPr>
        <p:txBody>
          <a:bodyPr wrap="square" lIns="0" tIns="0" rIns="0" bIns="0" rtlCol="0" anchor="ctr">
            <a:noAutofit/>
          </a:bodyPr>
          <a:lstStyle/>
          <a:p>
            <a:pPr>
              <a:lnSpc>
                <a:spcPct val="90000"/>
              </a:lnSpc>
            </a:pPr>
            <a:r>
              <a:rPr lang="nl-NL" sz="1000">
                <a:solidFill>
                  <a:srgbClr val="44546A"/>
                </a:solidFill>
                <a:ea typeface="Open Sans" panose="020B0606030504020204" pitchFamily="34" charset="0"/>
                <a:cs typeface="Open Sans" panose="020B0606030504020204" pitchFamily="34" charset="0"/>
              </a:rPr>
              <a:t>Er verschijnt nu een klein spreekwolkje op de slide en het venster voor opmerkingen opent zich aan de zijkant.</a:t>
            </a:r>
          </a:p>
          <a:p>
            <a:pPr>
              <a:lnSpc>
                <a:spcPct val="90000"/>
              </a:lnSpc>
            </a:pPr>
            <a:r>
              <a:rPr lang="nl-NL" sz="1000" b="1">
                <a:solidFill>
                  <a:srgbClr val="44546A"/>
                </a:solidFill>
                <a:ea typeface="Open Sans" panose="020B0606030504020204" pitchFamily="34" charset="0"/>
                <a:cs typeface="Open Sans" panose="020B0606030504020204" pitchFamily="34" charset="0"/>
              </a:rPr>
              <a:t>Typ uw feedback in het tekst vak in het venster voor opmerkingen.</a:t>
            </a:r>
          </a:p>
        </p:txBody>
      </p:sp>
      <p:sp>
        <p:nvSpPr>
          <p:cNvPr id="13" name="Ovaal 12">
            <a:extLst>
              <a:ext uri="{FF2B5EF4-FFF2-40B4-BE49-F238E27FC236}">
                <a16:creationId xmlns:a16="http://schemas.microsoft.com/office/drawing/2014/main" id="{60169D40-BEF8-4387-83A6-C6929733956F}"/>
              </a:ext>
            </a:extLst>
          </p:cNvPr>
          <p:cNvSpPr/>
          <p:nvPr userDrawn="1"/>
        </p:nvSpPr>
        <p:spPr>
          <a:xfrm>
            <a:off x="696791" y="3229091"/>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a:solidFill>
                  <a:schemeClr val="bg1"/>
                </a:solidFill>
                <a:ea typeface="Open Sans" panose="020B0606030504020204" pitchFamily="34" charset="0"/>
                <a:cs typeface="Open Sans" panose="020B0606030504020204" pitchFamily="34" charset="0"/>
              </a:rPr>
              <a:t>3</a:t>
            </a:r>
          </a:p>
        </p:txBody>
      </p:sp>
      <p:sp>
        <p:nvSpPr>
          <p:cNvPr id="14" name="Tekstvak 13">
            <a:extLst>
              <a:ext uri="{FF2B5EF4-FFF2-40B4-BE49-F238E27FC236}">
                <a16:creationId xmlns:a16="http://schemas.microsoft.com/office/drawing/2014/main" id="{0E13452B-4695-4201-9D3E-FE4710058DAD}"/>
              </a:ext>
            </a:extLst>
          </p:cNvPr>
          <p:cNvSpPr txBox="1"/>
          <p:nvPr userDrawn="1"/>
        </p:nvSpPr>
        <p:spPr>
          <a:xfrm>
            <a:off x="1110428" y="3727984"/>
            <a:ext cx="7306977" cy="288032"/>
          </a:xfrm>
          <a:prstGeom prst="rect">
            <a:avLst/>
          </a:prstGeom>
          <a:noFill/>
        </p:spPr>
        <p:txBody>
          <a:bodyPr wrap="square" lIns="0" tIns="0" rIns="0" bIns="0" rtlCol="0" anchor="ctr">
            <a:noAutofit/>
          </a:bodyPr>
          <a:lstStyle/>
          <a:p>
            <a:pPr>
              <a:lnSpc>
                <a:spcPct val="90000"/>
              </a:lnSpc>
            </a:pPr>
            <a:r>
              <a:rPr lang="nl-NL" sz="1000">
                <a:solidFill>
                  <a:srgbClr val="44546A"/>
                </a:solidFill>
                <a:ea typeface="Open Sans" panose="020B0606030504020204" pitchFamily="34" charset="0"/>
                <a:cs typeface="Open Sans" panose="020B0606030504020204" pitchFamily="34" charset="0"/>
              </a:rPr>
              <a:t>Wanneer u dit gedaan heeft, kunt u het spreekwolkje op de juiste plaats op de dia slepen. </a:t>
            </a:r>
            <a:br>
              <a:rPr lang="nl-NL" sz="1000">
                <a:solidFill>
                  <a:srgbClr val="44546A"/>
                </a:solidFill>
                <a:ea typeface="Open Sans" panose="020B0606030504020204" pitchFamily="34" charset="0"/>
                <a:cs typeface="Open Sans" panose="020B0606030504020204" pitchFamily="34" charset="0"/>
              </a:rPr>
            </a:br>
            <a:r>
              <a:rPr lang="nl-NL" sz="1000" b="1">
                <a:solidFill>
                  <a:srgbClr val="44546A"/>
                </a:solidFill>
                <a:ea typeface="Open Sans" panose="020B0606030504020204" pitchFamily="34" charset="0"/>
                <a:cs typeface="Open Sans" panose="020B0606030504020204" pitchFamily="34" charset="0"/>
              </a:rPr>
              <a:t>Zo is het voor ons duidelijk op welk deel van de content, op de dia, uw feedback betrekking heeft.</a:t>
            </a:r>
          </a:p>
        </p:txBody>
      </p:sp>
      <p:sp>
        <p:nvSpPr>
          <p:cNvPr id="15" name="Ovaal 14">
            <a:extLst>
              <a:ext uri="{FF2B5EF4-FFF2-40B4-BE49-F238E27FC236}">
                <a16:creationId xmlns:a16="http://schemas.microsoft.com/office/drawing/2014/main" id="{0430919E-F44F-41DD-AA27-86E0AF4DA393}"/>
              </a:ext>
            </a:extLst>
          </p:cNvPr>
          <p:cNvSpPr/>
          <p:nvPr userDrawn="1"/>
        </p:nvSpPr>
        <p:spPr>
          <a:xfrm>
            <a:off x="696791" y="3720367"/>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a:solidFill>
                  <a:schemeClr val="bg1"/>
                </a:solidFill>
                <a:ea typeface="Open Sans" panose="020B0606030504020204" pitchFamily="34" charset="0"/>
                <a:cs typeface="Open Sans" panose="020B0606030504020204" pitchFamily="34" charset="0"/>
              </a:rPr>
              <a:t>4</a:t>
            </a:r>
          </a:p>
        </p:txBody>
      </p:sp>
      <p:pic>
        <p:nvPicPr>
          <p:cNvPr id="16" name="Afbeelding 15">
            <a:extLst>
              <a:ext uri="{FF2B5EF4-FFF2-40B4-BE49-F238E27FC236}">
                <a16:creationId xmlns:a16="http://schemas.microsoft.com/office/drawing/2014/main" id="{587EF602-1221-4BFF-A78D-D21811EEF5F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48968" y="2277214"/>
            <a:ext cx="1559400" cy="226683"/>
          </a:xfrm>
          <a:prstGeom prst="rect">
            <a:avLst/>
          </a:prstGeom>
          <a:ln w="3175">
            <a:solidFill>
              <a:srgbClr val="E7E6E6"/>
            </a:solidFill>
          </a:ln>
        </p:spPr>
      </p:pic>
      <p:pic>
        <p:nvPicPr>
          <p:cNvPr id="17" name="Afbeelding 16">
            <a:extLst>
              <a:ext uri="{FF2B5EF4-FFF2-40B4-BE49-F238E27FC236}">
                <a16:creationId xmlns:a16="http://schemas.microsoft.com/office/drawing/2014/main" id="{C9FD1223-36F2-4602-9ED2-BF6CE709EAA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48968" y="2742209"/>
            <a:ext cx="320762" cy="279243"/>
          </a:xfrm>
          <a:prstGeom prst="rect">
            <a:avLst/>
          </a:prstGeom>
          <a:ln w="3175">
            <a:solidFill>
              <a:srgbClr val="E7E6E6"/>
            </a:solidFill>
          </a:ln>
        </p:spPr>
      </p:pic>
      <p:pic>
        <p:nvPicPr>
          <p:cNvPr id="18" name="Afbeelding 17">
            <a:extLst>
              <a:ext uri="{FF2B5EF4-FFF2-40B4-BE49-F238E27FC236}">
                <a16:creationId xmlns:a16="http://schemas.microsoft.com/office/drawing/2014/main" id="{A47B09D0-1011-4094-9BD6-47AA32F6E1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8969" y="3722858"/>
            <a:ext cx="1479282" cy="618333"/>
          </a:xfrm>
          <a:prstGeom prst="rect">
            <a:avLst/>
          </a:prstGeom>
          <a:ln w="3175">
            <a:solidFill>
              <a:srgbClr val="E7E6E6"/>
            </a:solidFill>
          </a:ln>
        </p:spPr>
      </p:pic>
      <p:pic>
        <p:nvPicPr>
          <p:cNvPr id="19" name="Afbeelding 18">
            <a:extLst>
              <a:ext uri="{FF2B5EF4-FFF2-40B4-BE49-F238E27FC236}">
                <a16:creationId xmlns:a16="http://schemas.microsoft.com/office/drawing/2014/main" id="{94DDB7AA-B57B-4920-A599-25DFA4AAB105}"/>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648968" y="3220295"/>
            <a:ext cx="320761" cy="305623"/>
          </a:xfrm>
          <a:prstGeom prst="rect">
            <a:avLst/>
          </a:prstGeom>
          <a:ln w="3175">
            <a:solidFill>
              <a:srgbClr val="E7E6E6"/>
            </a:solidFill>
          </a:ln>
        </p:spPr>
      </p:pic>
      <p:grpSp>
        <p:nvGrpSpPr>
          <p:cNvPr id="20" name="Groep 19">
            <a:extLst>
              <a:ext uri="{FF2B5EF4-FFF2-40B4-BE49-F238E27FC236}">
                <a16:creationId xmlns:a16="http://schemas.microsoft.com/office/drawing/2014/main" id="{EE915324-D06A-478B-93D5-83A134A056FD}"/>
              </a:ext>
            </a:extLst>
          </p:cNvPr>
          <p:cNvGrpSpPr/>
          <p:nvPr userDrawn="1"/>
        </p:nvGrpSpPr>
        <p:grpSpPr>
          <a:xfrm>
            <a:off x="1110427" y="5258975"/>
            <a:ext cx="10532368" cy="787562"/>
            <a:chOff x="1020056" y="4938095"/>
            <a:chExt cx="10513169" cy="787562"/>
          </a:xfrm>
        </p:grpSpPr>
        <p:sp>
          <p:nvSpPr>
            <p:cNvPr id="21" name="Tekstvak 20">
              <a:extLst>
                <a:ext uri="{FF2B5EF4-FFF2-40B4-BE49-F238E27FC236}">
                  <a16:creationId xmlns:a16="http://schemas.microsoft.com/office/drawing/2014/main" id="{AB0E6B07-548D-4AEF-98FB-B988F9B5D7B3}"/>
                </a:ext>
              </a:extLst>
            </p:cNvPr>
            <p:cNvSpPr txBox="1"/>
            <p:nvPr/>
          </p:nvSpPr>
          <p:spPr>
            <a:xfrm>
              <a:off x="1020057" y="4938095"/>
              <a:ext cx="10513168" cy="288032"/>
            </a:xfrm>
            <a:prstGeom prst="rect">
              <a:avLst/>
            </a:prstGeom>
            <a:noFill/>
          </p:spPr>
          <p:txBody>
            <a:bodyPr wrap="square" lIns="0" tIns="0" rIns="0" bIns="0" rtlCol="0" anchor="ctr">
              <a:noAutofit/>
            </a:bodyPr>
            <a:lstStyle/>
            <a:p>
              <a:r>
                <a:rPr lang="nl-NL" sz="1000">
                  <a:solidFill>
                    <a:srgbClr val="44546A"/>
                  </a:solidFill>
                  <a:ea typeface="Open Sans" panose="020B0606030504020204" pitchFamily="34" charset="0"/>
                  <a:cs typeface="Open Sans" panose="020B0606030504020204" pitchFamily="34" charset="0"/>
                </a:rPr>
                <a:t>Wanneer het venster voor opmerkingen is geopend en u een opmerking van PPT Solutions ziet staan, Kunt u antwoorden door</a:t>
              </a:r>
              <a:br>
                <a:rPr lang="nl-NL" sz="1000">
                  <a:solidFill>
                    <a:srgbClr val="44546A"/>
                  </a:solidFill>
                  <a:ea typeface="Open Sans" panose="020B0606030504020204" pitchFamily="34" charset="0"/>
                  <a:cs typeface="Open Sans" panose="020B0606030504020204" pitchFamily="34" charset="0"/>
                </a:rPr>
              </a:br>
              <a:r>
                <a:rPr lang="nl-NL" sz="1000" b="1">
                  <a:solidFill>
                    <a:srgbClr val="44546A"/>
                  </a:solidFill>
                  <a:ea typeface="Open Sans" panose="020B0606030504020204" pitchFamily="34" charset="0"/>
                  <a:cs typeface="Open Sans" panose="020B0606030504020204" pitchFamily="34" charset="0"/>
                </a:rPr>
                <a:t>Onder de opmerking, waar een tekst vak staat met de beschrijving ‘Beantwoorden’, uw antwoord te typen.</a:t>
              </a:r>
            </a:p>
          </p:txBody>
        </p:sp>
        <p:sp>
          <p:nvSpPr>
            <p:cNvPr id="22" name="Tekstvak 21">
              <a:extLst>
                <a:ext uri="{FF2B5EF4-FFF2-40B4-BE49-F238E27FC236}">
                  <a16:creationId xmlns:a16="http://schemas.microsoft.com/office/drawing/2014/main" id="{187A5F29-E9CF-4EB3-A213-AD472362AFB1}"/>
                </a:ext>
              </a:extLst>
            </p:cNvPr>
            <p:cNvSpPr txBox="1"/>
            <p:nvPr/>
          </p:nvSpPr>
          <p:spPr>
            <a:xfrm>
              <a:off x="1020056" y="5437625"/>
              <a:ext cx="10513168" cy="288032"/>
            </a:xfrm>
            <a:prstGeom prst="rect">
              <a:avLst/>
            </a:prstGeom>
            <a:noFill/>
          </p:spPr>
          <p:txBody>
            <a:bodyPr wrap="square" lIns="0" tIns="0" rIns="0" bIns="0" rtlCol="0" anchor="ctr">
              <a:noAutofit/>
            </a:bodyPr>
            <a:lstStyle/>
            <a:p>
              <a:r>
                <a:rPr lang="nl-NL" sz="1000">
                  <a:solidFill>
                    <a:srgbClr val="44546A"/>
                  </a:solidFill>
                  <a:ea typeface="Open Sans" panose="020B0606030504020204" pitchFamily="34" charset="0"/>
                  <a:cs typeface="Open Sans" panose="020B0606030504020204" pitchFamily="34" charset="0"/>
                </a:rPr>
                <a:t>Wanneer het venster voor opmerkingen is geopend zijn in de rechter bovenhoek twee knopjes zichtbaar.</a:t>
              </a:r>
              <a:br>
                <a:rPr lang="nl-NL" sz="1000">
                  <a:solidFill>
                    <a:srgbClr val="44546A"/>
                  </a:solidFill>
                  <a:ea typeface="Open Sans" panose="020B0606030504020204" pitchFamily="34" charset="0"/>
                  <a:cs typeface="Open Sans" panose="020B0606030504020204" pitchFamily="34" charset="0"/>
                </a:rPr>
              </a:br>
              <a:r>
                <a:rPr lang="nl-NL" sz="1000" b="1">
                  <a:solidFill>
                    <a:srgbClr val="44546A"/>
                  </a:solidFill>
                  <a:ea typeface="Open Sans" panose="020B0606030504020204" pitchFamily="34" charset="0"/>
                  <a:cs typeface="Open Sans" panose="020B0606030504020204" pitchFamily="34" charset="0"/>
                </a:rPr>
                <a:t>Met het linker knopje gaat u naar de vorige opmerking in de presentatie en met het rechter knopje gaat u naar de volgende.</a:t>
              </a:r>
            </a:p>
          </p:txBody>
        </p:sp>
      </p:grpSp>
      <p:pic>
        <p:nvPicPr>
          <p:cNvPr id="23" name="Afbeelding 22">
            <a:extLst>
              <a:ext uri="{FF2B5EF4-FFF2-40B4-BE49-F238E27FC236}">
                <a16:creationId xmlns:a16="http://schemas.microsoft.com/office/drawing/2014/main" id="{F1F51A0F-D8F8-4EFF-9A8D-768629090D1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648968" y="5235698"/>
            <a:ext cx="1086516" cy="342308"/>
          </a:xfrm>
          <a:prstGeom prst="rect">
            <a:avLst/>
          </a:prstGeom>
          <a:ln w="3175">
            <a:solidFill>
              <a:srgbClr val="E7E6E6"/>
            </a:solidFill>
          </a:ln>
        </p:spPr>
      </p:pic>
      <p:pic>
        <p:nvPicPr>
          <p:cNvPr id="24" name="Afbeelding 23">
            <a:extLst>
              <a:ext uri="{FF2B5EF4-FFF2-40B4-BE49-F238E27FC236}">
                <a16:creationId xmlns:a16="http://schemas.microsoft.com/office/drawing/2014/main" id="{E485764C-C5AF-4E48-AAE8-FC597546EDEB}"/>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8648969" y="5727700"/>
            <a:ext cx="599218" cy="338072"/>
          </a:xfrm>
          <a:prstGeom prst="rect">
            <a:avLst/>
          </a:prstGeom>
          <a:ln w="3175">
            <a:solidFill>
              <a:srgbClr val="E7E6E6"/>
            </a:solidFill>
          </a:ln>
        </p:spPr>
      </p:pic>
      <p:sp>
        <p:nvSpPr>
          <p:cNvPr id="25" name="Tijdelijke aanduiding voor tekst 58">
            <a:extLst>
              <a:ext uri="{FF2B5EF4-FFF2-40B4-BE49-F238E27FC236}">
                <a16:creationId xmlns:a16="http://schemas.microsoft.com/office/drawing/2014/main" id="{B1985646-E81E-4957-B2CC-8894AB5E6FB5}"/>
              </a:ext>
            </a:extLst>
          </p:cNvPr>
          <p:cNvSpPr txBox="1">
            <a:spLocks/>
          </p:cNvSpPr>
          <p:nvPr userDrawn="1"/>
        </p:nvSpPr>
        <p:spPr>
          <a:xfrm>
            <a:off x="1" y="6750000"/>
            <a:ext cx="12192000" cy="108000"/>
          </a:xfrm>
          <a:prstGeom prst="rect">
            <a:avLst/>
          </a:prstGeom>
          <a:solidFill>
            <a:srgbClr val="0096A5"/>
          </a:solidFill>
          <a:effectLst>
            <a:innerShdw blurRad="114300" dist="38100" dir="16200000">
              <a:prstClr val="black">
                <a:alpha val="20000"/>
              </a:prstClr>
            </a:innerShdw>
          </a:effectLst>
        </p:spPr>
        <p:txBody>
          <a:bodyPr vert="horz" lIns="72000" tIns="108000" rIns="72000" bIns="36000" rtlCol="0" anchor="ctr">
            <a:noAutofit/>
          </a:bodyPr>
          <a:lstStyle>
            <a:lvl1pPr marL="180975" indent="-180975" algn="ctr"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lang="nl-NL" sz="2000" kern="1200" cap="all" baseline="0" smtClean="0">
                <a:solidFill>
                  <a:schemeClr val="bg1"/>
                </a:solidFill>
                <a:effectLst/>
                <a:latin typeface="+mj-lt"/>
                <a:ea typeface="+mn-ea"/>
                <a:cs typeface="+mn-cs"/>
              </a:defRPr>
            </a:lvl1pPr>
            <a:lvl2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solidFill>
                <a:latin typeface="+mn-lt"/>
                <a:ea typeface="+mn-ea"/>
                <a:cs typeface="+mn-cs"/>
              </a:defRPr>
            </a:lvl2pPr>
            <a:lvl3pPr marL="541338" indent="-180975"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lumMod val="40000"/>
                    <a:lumOff val="60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lang="nl-NL" sz="1600" b="0" i="0" kern="1200" smtClean="0">
                <a:solidFill>
                  <a:schemeClr val="accent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lang="en-US" sz="1400" b="0" i="0" kern="1200" cap="all" baseline="0">
                <a:solidFill>
                  <a:schemeClr val="accent1"/>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sz="1600" kern="1200">
                <a:solidFill>
                  <a:schemeClr val="accent1"/>
                </a:solidFill>
                <a:latin typeface="+mn-lt"/>
                <a:ea typeface="+mn-ea"/>
                <a:cs typeface="+mn-cs"/>
              </a:defRPr>
            </a:lvl6pPr>
            <a:lvl7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sz="1600" kern="1200">
                <a:solidFill>
                  <a:schemeClr val="accent1"/>
                </a:solidFill>
                <a:latin typeface="+mn-lt"/>
                <a:ea typeface="+mn-ea"/>
                <a:cs typeface="+mn-cs"/>
              </a:defRPr>
            </a:lvl7pPr>
            <a:lvl8pPr marL="541338" indent="-180975"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accent1"/>
                </a:solidFill>
                <a:latin typeface="+mn-lt"/>
                <a:ea typeface="+mn-ea"/>
                <a:cs typeface="+mn-cs"/>
              </a:defRPr>
            </a:lvl9pPr>
          </a:lstStyle>
          <a:p>
            <a:pPr marL="0" indent="0">
              <a:buNone/>
            </a:pPr>
            <a:endParaRPr lang="nl-NL" sz="2000">
              <a:latin typeface="+mn-lt"/>
            </a:endParaRPr>
          </a:p>
        </p:txBody>
      </p:sp>
      <p:cxnSp>
        <p:nvCxnSpPr>
          <p:cNvPr id="26" name="Rechte verbindingslijn 25">
            <a:extLst>
              <a:ext uri="{FF2B5EF4-FFF2-40B4-BE49-F238E27FC236}">
                <a16:creationId xmlns:a16="http://schemas.microsoft.com/office/drawing/2014/main" id="{58684138-372F-48E9-B7E1-240B06E9D5D5}"/>
              </a:ext>
            </a:extLst>
          </p:cNvPr>
          <p:cNvCxnSpPr>
            <a:cxnSpLocks/>
          </p:cNvCxnSpPr>
          <p:nvPr userDrawn="1"/>
        </p:nvCxnSpPr>
        <p:spPr>
          <a:xfrm>
            <a:off x="693962" y="1124808"/>
            <a:ext cx="9946827" cy="0"/>
          </a:xfrm>
          <a:prstGeom prst="line">
            <a:avLst/>
          </a:prstGeom>
          <a:ln w="12700">
            <a:solidFill>
              <a:srgbClr val="E7E6E6"/>
            </a:solidFill>
          </a:ln>
        </p:spPr>
        <p:style>
          <a:lnRef idx="1">
            <a:schemeClr val="accent1"/>
          </a:lnRef>
          <a:fillRef idx="0">
            <a:schemeClr val="accent1"/>
          </a:fillRef>
          <a:effectRef idx="0">
            <a:schemeClr val="accent1"/>
          </a:effectRef>
          <a:fontRef idx="minor">
            <a:schemeClr val="tx1"/>
          </a:fontRef>
        </p:style>
      </p:cxnSp>
      <p:sp>
        <p:nvSpPr>
          <p:cNvPr id="27" name="Ovaal 26">
            <a:extLst>
              <a:ext uri="{FF2B5EF4-FFF2-40B4-BE49-F238E27FC236}">
                <a16:creationId xmlns:a16="http://schemas.microsoft.com/office/drawing/2014/main" id="{4475DE2B-F287-4540-9128-84BFA16D5AD5}"/>
              </a:ext>
            </a:extLst>
          </p:cNvPr>
          <p:cNvSpPr/>
          <p:nvPr userDrawn="1"/>
        </p:nvSpPr>
        <p:spPr>
          <a:xfrm>
            <a:off x="706702" y="5258338"/>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a:solidFill>
                  <a:schemeClr val="bg1"/>
                </a:solidFill>
                <a:ea typeface="Open Sans" panose="020B0606030504020204" pitchFamily="34" charset="0"/>
                <a:cs typeface="Open Sans" panose="020B0606030504020204" pitchFamily="34" charset="0"/>
              </a:rPr>
              <a:t>A</a:t>
            </a:r>
          </a:p>
        </p:txBody>
      </p:sp>
      <p:sp>
        <p:nvSpPr>
          <p:cNvPr id="28" name="Ovaal 27">
            <a:extLst>
              <a:ext uri="{FF2B5EF4-FFF2-40B4-BE49-F238E27FC236}">
                <a16:creationId xmlns:a16="http://schemas.microsoft.com/office/drawing/2014/main" id="{ACA1C6D5-4835-4AD0-BD3A-9295F029E75B}"/>
              </a:ext>
            </a:extLst>
          </p:cNvPr>
          <p:cNvSpPr/>
          <p:nvPr userDrawn="1"/>
        </p:nvSpPr>
        <p:spPr>
          <a:xfrm>
            <a:off x="706702" y="5749614"/>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a:solidFill>
                  <a:schemeClr val="bg1"/>
                </a:solidFill>
                <a:ea typeface="Open Sans" panose="020B0606030504020204" pitchFamily="34" charset="0"/>
                <a:cs typeface="Open Sans" panose="020B0606030504020204" pitchFamily="34" charset="0"/>
              </a:rPr>
              <a:t>B</a:t>
            </a:r>
          </a:p>
        </p:txBody>
      </p:sp>
      <p:cxnSp>
        <p:nvCxnSpPr>
          <p:cNvPr id="29" name="Rechte verbindingslijn 28">
            <a:extLst>
              <a:ext uri="{FF2B5EF4-FFF2-40B4-BE49-F238E27FC236}">
                <a16:creationId xmlns:a16="http://schemas.microsoft.com/office/drawing/2014/main" id="{A9F6F05C-1320-4D33-9FEF-3A6ACA0B215F}"/>
              </a:ext>
            </a:extLst>
          </p:cNvPr>
          <p:cNvCxnSpPr>
            <a:cxnSpLocks/>
          </p:cNvCxnSpPr>
          <p:nvPr userDrawn="1"/>
        </p:nvCxnSpPr>
        <p:spPr>
          <a:xfrm>
            <a:off x="698500" y="2636193"/>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DFC2F157-26F3-4969-8B80-F6EF53C93B42}"/>
              </a:ext>
            </a:extLst>
          </p:cNvPr>
          <p:cNvCxnSpPr>
            <a:cxnSpLocks/>
          </p:cNvCxnSpPr>
          <p:nvPr userDrawn="1"/>
        </p:nvCxnSpPr>
        <p:spPr>
          <a:xfrm>
            <a:off x="698500" y="3127469"/>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61F68AA0-30E5-40EE-BD98-0F1CEE6D6F18}"/>
              </a:ext>
            </a:extLst>
          </p:cNvPr>
          <p:cNvCxnSpPr>
            <a:cxnSpLocks/>
          </p:cNvCxnSpPr>
          <p:nvPr userDrawn="1"/>
        </p:nvCxnSpPr>
        <p:spPr>
          <a:xfrm>
            <a:off x="698500" y="3618745"/>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EBDC20EA-15F9-4C61-947D-EB6E0BC056DD}"/>
              </a:ext>
            </a:extLst>
          </p:cNvPr>
          <p:cNvCxnSpPr>
            <a:cxnSpLocks/>
          </p:cNvCxnSpPr>
          <p:nvPr userDrawn="1"/>
        </p:nvCxnSpPr>
        <p:spPr>
          <a:xfrm>
            <a:off x="698500" y="4445304"/>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B1267E48-345D-404C-A92D-761EE1D4EAB3}"/>
              </a:ext>
            </a:extLst>
          </p:cNvPr>
          <p:cNvCxnSpPr>
            <a:cxnSpLocks/>
          </p:cNvCxnSpPr>
          <p:nvPr userDrawn="1"/>
        </p:nvCxnSpPr>
        <p:spPr>
          <a:xfrm>
            <a:off x="707612" y="5647992"/>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D458CE1D-651B-4ADC-B561-1BC3F3C45D82}"/>
              </a:ext>
            </a:extLst>
          </p:cNvPr>
          <p:cNvCxnSpPr>
            <a:cxnSpLocks/>
          </p:cNvCxnSpPr>
          <p:nvPr userDrawn="1"/>
        </p:nvCxnSpPr>
        <p:spPr>
          <a:xfrm>
            <a:off x="707612" y="6139268"/>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sp>
        <p:nvSpPr>
          <p:cNvPr id="36" name="Tekstvak 35">
            <a:extLst>
              <a:ext uri="{FF2B5EF4-FFF2-40B4-BE49-F238E27FC236}">
                <a16:creationId xmlns:a16="http://schemas.microsoft.com/office/drawing/2014/main" id="{505E2C39-D0C8-4180-83C4-69FC98D3B3E7}"/>
              </a:ext>
            </a:extLst>
          </p:cNvPr>
          <p:cNvSpPr txBox="1"/>
          <p:nvPr userDrawn="1"/>
        </p:nvSpPr>
        <p:spPr>
          <a:xfrm>
            <a:off x="693962" y="701501"/>
            <a:ext cx="9946827" cy="461665"/>
          </a:xfrm>
          <a:prstGeom prst="rect">
            <a:avLst/>
          </a:prstGeom>
          <a:noFill/>
          <a:effectLst/>
        </p:spPr>
        <p:txBody>
          <a:bodyPr vert="horz" lIns="0" tIns="0" rIns="0" bIns="0" rtlCol="0" anchor="ctr">
            <a:noAutofit/>
          </a:bodyPr>
          <a:lstStyle>
            <a:lvl1pPr defTabSz="914400">
              <a:lnSpc>
                <a:spcPct val="90000"/>
              </a:lnSpc>
              <a:spcBef>
                <a:spcPts val="600"/>
              </a:spcBef>
              <a:spcAft>
                <a:spcPts val="600"/>
              </a:spcAft>
              <a:buNone/>
              <a:defRPr cap="all" baseline="0">
                <a:solidFill>
                  <a:schemeClr val="accent2"/>
                </a:solidFill>
                <a:latin typeface="+mj-lt"/>
                <a:ea typeface="+mj-ea"/>
                <a:cs typeface="+mj-cs"/>
              </a:defRPr>
            </a:lvl1pPr>
          </a:lstStyle>
          <a:p>
            <a:r>
              <a:rPr lang="nl-NL" sz="2400" b="0">
                <a:solidFill>
                  <a:srgbClr val="0096A5"/>
                </a:solidFill>
                <a:latin typeface="+mj-lt"/>
              </a:rPr>
              <a:t>Feedback aanleveren</a:t>
            </a:r>
            <a:endParaRPr lang="en-US" sz="2400" b="0">
              <a:solidFill>
                <a:srgbClr val="0096A5"/>
              </a:solidFill>
              <a:latin typeface="+mj-lt"/>
            </a:endParaRPr>
          </a:p>
        </p:txBody>
      </p:sp>
      <p:sp>
        <p:nvSpPr>
          <p:cNvPr id="39" name="Vrije vorm 308">
            <a:extLst>
              <a:ext uri="{FF2B5EF4-FFF2-40B4-BE49-F238E27FC236}">
                <a16:creationId xmlns:a16="http://schemas.microsoft.com/office/drawing/2014/main" id="{6750858D-5CE8-4E8F-913D-B7E3DD4F2446}"/>
              </a:ext>
            </a:extLst>
          </p:cNvPr>
          <p:cNvSpPr/>
          <p:nvPr userDrawn="1"/>
        </p:nvSpPr>
        <p:spPr>
          <a:xfrm>
            <a:off x="11056395" y="692697"/>
            <a:ext cx="434787" cy="433993"/>
          </a:xfrm>
          <a:custGeom>
            <a:avLst/>
            <a:gdLst>
              <a:gd name="connsiteX0" fmla="*/ 3160837 w 6321674"/>
              <a:gd name="connsiteY0" fmla="*/ 0 h 6321674"/>
              <a:gd name="connsiteX1" fmla="*/ 6321674 w 6321674"/>
              <a:gd name="connsiteY1" fmla="*/ 3160837 h 6321674"/>
              <a:gd name="connsiteX2" fmla="*/ 6073280 w 6321674"/>
              <a:gd name="connsiteY2" fmla="*/ 4391178 h 6321674"/>
              <a:gd name="connsiteX3" fmla="*/ 6050767 w 6321674"/>
              <a:gd name="connsiteY3" fmla="*/ 4437912 h 6321674"/>
              <a:gd name="connsiteX4" fmla="*/ 5808464 w 6321674"/>
              <a:gd name="connsiteY4" fmla="*/ 4437912 h 6321674"/>
              <a:gd name="connsiteX5" fmla="*/ 4886641 w 6321674"/>
              <a:gd name="connsiteY5" fmla="*/ 3516089 h 6321674"/>
              <a:gd name="connsiteX6" fmla="*/ 4886641 w 6321674"/>
              <a:gd name="connsiteY6" fmla="*/ 2976234 h 6321674"/>
              <a:gd name="connsiteX7" fmla="*/ 4861424 w 6321674"/>
              <a:gd name="connsiteY7" fmla="*/ 2811002 h 6321674"/>
              <a:gd name="connsiteX8" fmla="*/ 3160837 w 6321674"/>
              <a:gd name="connsiteY8" fmla="*/ 1424984 h 6321674"/>
              <a:gd name="connsiteX9" fmla="*/ 1759746 w 6321674"/>
              <a:gd name="connsiteY9" fmla="*/ 1424984 h 6321674"/>
              <a:gd name="connsiteX10" fmla="*/ 2750811 w 6321674"/>
              <a:gd name="connsiteY10" fmla="*/ 2416049 h 6321674"/>
              <a:gd name="connsiteX11" fmla="*/ 2828413 w 6321674"/>
              <a:gd name="connsiteY11" fmla="*/ 2373928 h 6321674"/>
              <a:gd name="connsiteX12" fmla="*/ 3160836 w 6321674"/>
              <a:gd name="connsiteY12" fmla="*/ 2306815 h 6321674"/>
              <a:gd name="connsiteX13" fmla="*/ 4014858 w 6321674"/>
              <a:gd name="connsiteY13" fmla="*/ 3160837 h 6321674"/>
              <a:gd name="connsiteX14" fmla="*/ 3947745 w 6321674"/>
              <a:gd name="connsiteY14" fmla="*/ 3493261 h 6321674"/>
              <a:gd name="connsiteX15" fmla="*/ 3905624 w 6321674"/>
              <a:gd name="connsiteY15" fmla="*/ 3570862 h 6321674"/>
              <a:gd name="connsiteX16" fmla="*/ 4978204 w 6321674"/>
              <a:gd name="connsiteY16" fmla="*/ 4651491 h 6321674"/>
              <a:gd name="connsiteX17" fmla="*/ 5564528 w 6321674"/>
              <a:gd name="connsiteY17" fmla="*/ 4886642 h 6321674"/>
              <a:gd name="connsiteX18" fmla="*/ 5807033 w 6321674"/>
              <a:gd name="connsiteY18" fmla="*/ 4886642 h 6321674"/>
              <a:gd name="connsiteX19" fmla="*/ 5781853 w 6321674"/>
              <a:gd name="connsiteY19" fmla="*/ 4928091 h 6321674"/>
              <a:gd name="connsiteX20" fmla="*/ 3160837 w 6321674"/>
              <a:gd name="connsiteY20" fmla="*/ 6321674 h 6321674"/>
              <a:gd name="connsiteX21" fmla="*/ 0 w 6321674"/>
              <a:gd name="connsiteY21" fmla="*/ 3160837 h 6321674"/>
              <a:gd name="connsiteX22" fmla="*/ 248395 w 6321674"/>
              <a:gd name="connsiteY22" fmla="*/ 1930497 h 6321674"/>
              <a:gd name="connsiteX23" fmla="*/ 278958 w 6321674"/>
              <a:gd name="connsiteY23" fmla="*/ 1867050 h 6321674"/>
              <a:gd name="connsiteX24" fmla="*/ 523257 w 6321674"/>
              <a:gd name="connsiteY24" fmla="*/ 1867050 h 6321674"/>
              <a:gd name="connsiteX25" fmla="*/ 1445080 w 6321674"/>
              <a:gd name="connsiteY25" fmla="*/ 2788873 h 6321674"/>
              <a:gd name="connsiteX26" fmla="*/ 1445080 w 6321674"/>
              <a:gd name="connsiteY26" fmla="*/ 3411271 h 6321674"/>
              <a:gd name="connsiteX27" fmla="*/ 1460251 w 6321674"/>
              <a:gd name="connsiteY27" fmla="*/ 3510672 h 6321674"/>
              <a:gd name="connsiteX28" fmla="*/ 3160837 w 6321674"/>
              <a:gd name="connsiteY28" fmla="*/ 4896690 h 6321674"/>
              <a:gd name="connsiteX29" fmla="*/ 4561928 w 6321674"/>
              <a:gd name="connsiteY29" fmla="*/ 4896690 h 6321674"/>
              <a:gd name="connsiteX30" fmla="*/ 3570862 w 6321674"/>
              <a:gd name="connsiteY30" fmla="*/ 3905624 h 6321674"/>
              <a:gd name="connsiteX31" fmla="*/ 3493260 w 6321674"/>
              <a:gd name="connsiteY31" fmla="*/ 3947745 h 6321674"/>
              <a:gd name="connsiteX32" fmla="*/ 3160836 w 6321674"/>
              <a:gd name="connsiteY32" fmla="*/ 4014859 h 6321674"/>
              <a:gd name="connsiteX33" fmla="*/ 2306814 w 6321674"/>
              <a:gd name="connsiteY33" fmla="*/ 3160837 h 6321674"/>
              <a:gd name="connsiteX34" fmla="*/ 2373928 w 6321674"/>
              <a:gd name="connsiteY34" fmla="*/ 2828413 h 6321674"/>
              <a:gd name="connsiteX35" fmla="*/ 2416050 w 6321674"/>
              <a:gd name="connsiteY35" fmla="*/ 2750811 h 6321674"/>
              <a:gd name="connsiteX36" fmla="*/ 1433758 w 6321674"/>
              <a:gd name="connsiteY36" fmla="*/ 1759384 h 6321674"/>
              <a:gd name="connsiteX37" fmla="*/ 731545 w 6321674"/>
              <a:gd name="connsiteY37" fmla="*/ 1403612 h 6321674"/>
              <a:gd name="connsiteX38" fmla="*/ 533729 w 6321674"/>
              <a:gd name="connsiteY38" fmla="*/ 1403612 h 6321674"/>
              <a:gd name="connsiteX39" fmla="*/ 539822 w 6321674"/>
              <a:gd name="connsiteY39" fmla="*/ 1393583 h 6321674"/>
              <a:gd name="connsiteX40" fmla="*/ 3160837 w 6321674"/>
              <a:gd name="connsiteY40" fmla="*/ 0 h 63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21674" h="6321674">
                <a:moveTo>
                  <a:pt x="3160837" y="0"/>
                </a:moveTo>
                <a:cubicBezTo>
                  <a:pt x="4906519" y="0"/>
                  <a:pt x="6321674" y="1415155"/>
                  <a:pt x="6321674" y="3160837"/>
                </a:cubicBezTo>
                <a:cubicBezTo>
                  <a:pt x="6321674" y="3597258"/>
                  <a:pt x="6233227" y="4013020"/>
                  <a:pt x="6073280" y="4391178"/>
                </a:cubicBezTo>
                <a:lnTo>
                  <a:pt x="6050767" y="4437912"/>
                </a:lnTo>
                <a:lnTo>
                  <a:pt x="5808464" y="4437912"/>
                </a:lnTo>
                <a:cubicBezTo>
                  <a:pt x="5299355" y="4437912"/>
                  <a:pt x="4886641" y="4025198"/>
                  <a:pt x="4886641" y="3516089"/>
                </a:cubicBezTo>
                <a:lnTo>
                  <a:pt x="4886641" y="2976234"/>
                </a:lnTo>
                <a:lnTo>
                  <a:pt x="4861424" y="2811002"/>
                </a:lnTo>
                <a:cubicBezTo>
                  <a:pt x="4699562" y="2020003"/>
                  <a:pt x="3999687" y="1424984"/>
                  <a:pt x="3160837" y="1424984"/>
                </a:cubicBezTo>
                <a:lnTo>
                  <a:pt x="1759746" y="1424984"/>
                </a:lnTo>
                <a:lnTo>
                  <a:pt x="2750811" y="2416049"/>
                </a:lnTo>
                <a:lnTo>
                  <a:pt x="2828413" y="2373928"/>
                </a:lnTo>
                <a:cubicBezTo>
                  <a:pt x="2930586" y="2330712"/>
                  <a:pt x="3042921" y="2306815"/>
                  <a:pt x="3160836" y="2306815"/>
                </a:cubicBezTo>
                <a:cubicBezTo>
                  <a:pt x="3632499" y="2306815"/>
                  <a:pt x="4014858" y="2689174"/>
                  <a:pt x="4014858" y="3160837"/>
                </a:cubicBezTo>
                <a:cubicBezTo>
                  <a:pt x="4014858" y="3278753"/>
                  <a:pt x="3990961" y="3391087"/>
                  <a:pt x="3947745" y="3493261"/>
                </a:cubicBezTo>
                <a:lnTo>
                  <a:pt x="3905624" y="3570862"/>
                </a:lnTo>
                <a:lnTo>
                  <a:pt x="4978204" y="4651491"/>
                </a:lnTo>
                <a:cubicBezTo>
                  <a:pt x="5125286" y="4798573"/>
                  <a:pt x="5340089" y="4886642"/>
                  <a:pt x="5564528" y="4886642"/>
                </a:cubicBezTo>
                <a:lnTo>
                  <a:pt x="5807033" y="4886642"/>
                </a:lnTo>
                <a:lnTo>
                  <a:pt x="5781853" y="4928091"/>
                </a:lnTo>
                <a:cubicBezTo>
                  <a:pt x="5213828" y="5768879"/>
                  <a:pt x="4251889" y="6321674"/>
                  <a:pt x="3160837" y="6321674"/>
                </a:cubicBezTo>
                <a:cubicBezTo>
                  <a:pt x="1415155" y="6321674"/>
                  <a:pt x="0" y="4906519"/>
                  <a:pt x="0" y="3160837"/>
                </a:cubicBezTo>
                <a:cubicBezTo>
                  <a:pt x="0" y="2724417"/>
                  <a:pt x="88448" y="2308654"/>
                  <a:pt x="248395" y="1930497"/>
                </a:cubicBezTo>
                <a:lnTo>
                  <a:pt x="278958" y="1867050"/>
                </a:lnTo>
                <a:lnTo>
                  <a:pt x="523257" y="1867050"/>
                </a:lnTo>
                <a:cubicBezTo>
                  <a:pt x="1032366" y="1867050"/>
                  <a:pt x="1445080" y="2279764"/>
                  <a:pt x="1445080" y="2788873"/>
                </a:cubicBezTo>
                <a:lnTo>
                  <a:pt x="1445080" y="3411271"/>
                </a:lnTo>
                <a:lnTo>
                  <a:pt x="1460251" y="3510672"/>
                </a:lnTo>
                <a:cubicBezTo>
                  <a:pt x="1622113" y="4301671"/>
                  <a:pt x="2321988" y="4896690"/>
                  <a:pt x="3160837" y="4896690"/>
                </a:cubicBezTo>
                <a:lnTo>
                  <a:pt x="4561928" y="4896690"/>
                </a:lnTo>
                <a:lnTo>
                  <a:pt x="3570862" y="3905624"/>
                </a:lnTo>
                <a:lnTo>
                  <a:pt x="3493260" y="3947745"/>
                </a:lnTo>
                <a:cubicBezTo>
                  <a:pt x="3391086" y="3990961"/>
                  <a:pt x="3278752" y="4014859"/>
                  <a:pt x="3160836" y="4014859"/>
                </a:cubicBezTo>
                <a:cubicBezTo>
                  <a:pt x="2689173" y="4014859"/>
                  <a:pt x="2306814" y="3632500"/>
                  <a:pt x="2306814" y="3160837"/>
                </a:cubicBezTo>
                <a:cubicBezTo>
                  <a:pt x="2306814" y="3042921"/>
                  <a:pt x="2330712" y="2930587"/>
                  <a:pt x="2373928" y="2828413"/>
                </a:cubicBezTo>
                <a:lnTo>
                  <a:pt x="2416050" y="2750811"/>
                </a:lnTo>
                <a:lnTo>
                  <a:pt x="1433758" y="1759384"/>
                </a:lnTo>
                <a:cubicBezTo>
                  <a:pt x="1244033" y="1545756"/>
                  <a:pt x="1012094" y="1403612"/>
                  <a:pt x="731545" y="1403612"/>
                </a:cubicBezTo>
                <a:lnTo>
                  <a:pt x="533729" y="1403612"/>
                </a:lnTo>
                <a:lnTo>
                  <a:pt x="539822" y="1393583"/>
                </a:lnTo>
                <a:cubicBezTo>
                  <a:pt x="1107847" y="552795"/>
                  <a:pt x="2069786" y="0"/>
                  <a:pt x="3160837" y="0"/>
                </a:cubicBez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nl-NL" sz="1800" noProof="0">
              <a:solidFill>
                <a:prstClr val="black"/>
              </a:solidFill>
            </a:endParaRPr>
          </a:p>
        </p:txBody>
      </p:sp>
      <p:sp>
        <p:nvSpPr>
          <p:cNvPr id="35" name="Rechthoek 34">
            <a:hlinkClick r:id="rId8"/>
            <a:extLst>
              <a:ext uri="{FF2B5EF4-FFF2-40B4-BE49-F238E27FC236}">
                <a16:creationId xmlns:a16="http://schemas.microsoft.com/office/drawing/2014/main" id="{B785C515-30AB-4B34-97F6-6198ACD43D90}"/>
              </a:ext>
            </a:extLst>
          </p:cNvPr>
          <p:cNvSpPr/>
          <p:nvPr userDrawn="1"/>
        </p:nvSpPr>
        <p:spPr>
          <a:xfrm>
            <a:off x="10208368" y="-1"/>
            <a:ext cx="1983633" cy="199721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kstvak 39">
            <a:extLst>
              <a:ext uri="{FF2B5EF4-FFF2-40B4-BE49-F238E27FC236}">
                <a16:creationId xmlns:a16="http://schemas.microsoft.com/office/drawing/2014/main" id="{4A462FA7-CAC1-4228-B85C-1CAE28159A26}"/>
              </a:ext>
            </a:extLst>
          </p:cNvPr>
          <p:cNvSpPr txBox="1"/>
          <p:nvPr userDrawn="1"/>
        </p:nvSpPr>
        <p:spPr>
          <a:xfrm>
            <a:off x="8548743" y="-399456"/>
            <a:ext cx="3643257" cy="381673"/>
          </a:xfrm>
          <a:prstGeom prst="rect">
            <a:avLst/>
          </a:prstGeom>
          <a:noFill/>
        </p:spPr>
        <p:txBody>
          <a:bodyPr wrap="square" lIns="0" tIns="0" rIns="0" bIns="0" rtlCol="0" anchor="ctr">
            <a:noAutofit/>
          </a:bodyPr>
          <a:lstStyle/>
          <a:p>
            <a:pPr algn="r"/>
            <a:r>
              <a:rPr lang="nl-NL" sz="1400" noProof="0">
                <a:solidFill>
                  <a:srgbClr val="303E48">
                    <a:lumMod val="60000"/>
                    <a:lumOff val="40000"/>
                  </a:srgbClr>
                </a:solidFill>
              </a:rPr>
              <a:t>Instructie dia: Feedback aanleveren</a:t>
            </a:r>
          </a:p>
        </p:txBody>
      </p:sp>
    </p:spTree>
    <p:extLst>
      <p:ext uri="{BB962C8B-B14F-4D97-AF65-F5344CB8AC3E}">
        <p14:creationId xmlns:p14="http://schemas.microsoft.com/office/powerpoint/2010/main" val="2200966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STRUCTIES: Video instructies">
    <p:spTree>
      <p:nvGrpSpPr>
        <p:cNvPr id="1" name=""/>
        <p:cNvGrpSpPr/>
        <p:nvPr/>
      </p:nvGrpSpPr>
      <p:grpSpPr>
        <a:xfrm>
          <a:off x="0" y="0"/>
          <a:ext cx="0" cy="0"/>
          <a:chOff x="0" y="0"/>
          <a:chExt cx="0" cy="0"/>
        </a:xfrm>
      </p:grpSpPr>
      <p:sp>
        <p:nvSpPr>
          <p:cNvPr id="102" name="Rechthoek 101"/>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a:solidFill>
                <a:schemeClr val="tx1"/>
              </a:solidFill>
            </a:endParaRPr>
          </a:p>
        </p:txBody>
      </p:sp>
      <p:sp>
        <p:nvSpPr>
          <p:cNvPr id="8" name="Tekstvak 7"/>
          <p:cNvSpPr txBox="1"/>
          <p:nvPr userDrawn="1"/>
        </p:nvSpPr>
        <p:spPr>
          <a:xfrm>
            <a:off x="8548743" y="-399456"/>
            <a:ext cx="3643257" cy="381673"/>
          </a:xfrm>
          <a:prstGeom prst="rect">
            <a:avLst/>
          </a:prstGeom>
          <a:noFill/>
        </p:spPr>
        <p:txBody>
          <a:bodyPr wrap="square" lIns="0" tIns="0" rIns="0" bIns="0" rtlCol="0" anchor="ctr">
            <a:noAutofit/>
          </a:bodyPr>
          <a:lstStyle/>
          <a:p>
            <a:pPr algn="r"/>
            <a:r>
              <a:rPr lang="nl-NL" sz="1400" noProof="0">
                <a:solidFill>
                  <a:srgbClr val="303E48">
                    <a:lumMod val="60000"/>
                    <a:lumOff val="40000"/>
                  </a:srgbClr>
                </a:solidFill>
              </a:rPr>
              <a:t>Instructie dia: YouTube links</a:t>
            </a:r>
          </a:p>
        </p:txBody>
      </p:sp>
      <p:grpSp>
        <p:nvGrpSpPr>
          <p:cNvPr id="9" name="GRID" hidden="1"/>
          <p:cNvGrpSpPr/>
          <p:nvPr userDrawn="1"/>
        </p:nvGrpSpPr>
        <p:grpSpPr>
          <a:xfrm>
            <a:off x="0" y="0"/>
            <a:ext cx="12191999" cy="6858000"/>
            <a:chOff x="0" y="0"/>
            <a:chExt cx="12169774" cy="6858000"/>
          </a:xfrm>
        </p:grpSpPr>
        <p:sp>
          <p:nvSpPr>
            <p:cNvPr id="10" name="Rechthoek 9"/>
            <p:cNvSpPr/>
            <p:nvPr userDrawn="1"/>
          </p:nvSpPr>
          <p:spPr>
            <a:xfrm>
              <a:off x="0" y="6057304"/>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Rechthoek 10"/>
            <p:cNvSpPr/>
            <p:nvPr userDrawn="1"/>
          </p:nvSpPr>
          <p:spPr>
            <a:xfrm>
              <a:off x="0" y="0"/>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2" name="Rechthoek 11"/>
            <p:cNvSpPr/>
            <p:nvPr userDrawn="1"/>
          </p:nvSpPr>
          <p:spPr>
            <a:xfrm rot="5400000">
              <a:off x="-3082652"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3" name="Rechthoek 12"/>
            <p:cNvSpPr/>
            <p:nvPr userDrawn="1"/>
          </p:nvSpPr>
          <p:spPr>
            <a:xfrm rot="5400000">
              <a:off x="8391004"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4" name="Rechthoek 13"/>
            <p:cNvSpPr/>
            <p:nvPr userDrawn="1"/>
          </p:nvSpPr>
          <p:spPr>
            <a:xfrm>
              <a:off x="0" y="1124808"/>
              <a:ext cx="12169774" cy="576002"/>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5" name="Rechthoek 94"/>
            <p:cNvSpPr/>
            <p:nvPr userDrawn="1"/>
          </p:nvSpPr>
          <p:spPr>
            <a:xfrm>
              <a:off x="0" y="2582251"/>
              <a:ext cx="12169774" cy="21352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6" name="Rechthoek 95"/>
            <p:cNvSpPr/>
            <p:nvPr userDrawn="1"/>
          </p:nvSpPr>
          <p:spPr>
            <a:xfrm>
              <a:off x="0" y="4795817"/>
              <a:ext cx="12169774" cy="21352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grpSp>
      <p:sp>
        <p:nvSpPr>
          <p:cNvPr id="7" name="Tekstvak 6"/>
          <p:cNvSpPr txBox="1"/>
          <p:nvPr userDrawn="1"/>
        </p:nvSpPr>
        <p:spPr>
          <a:xfrm>
            <a:off x="693962" y="692697"/>
            <a:ext cx="9946827" cy="461665"/>
          </a:xfrm>
          <a:prstGeom prst="rect">
            <a:avLst/>
          </a:prstGeom>
          <a:noFill/>
          <a:effectLst/>
        </p:spPr>
        <p:txBody>
          <a:bodyPr vert="horz" lIns="0" tIns="0" rIns="0" bIns="0" rtlCol="0" anchor="ctr">
            <a:noAutofit/>
          </a:bodyPr>
          <a:lstStyle>
            <a:lvl1pPr defTabSz="914400">
              <a:lnSpc>
                <a:spcPct val="90000"/>
              </a:lnSpc>
              <a:spcBef>
                <a:spcPts val="600"/>
              </a:spcBef>
              <a:spcAft>
                <a:spcPts val="600"/>
              </a:spcAft>
              <a:buNone/>
              <a:defRPr cap="all" baseline="0">
                <a:solidFill>
                  <a:schemeClr val="accent2"/>
                </a:solidFill>
                <a:latin typeface="+mj-lt"/>
                <a:ea typeface="+mj-ea"/>
                <a:cs typeface="+mj-cs"/>
              </a:defRPr>
            </a:lvl1pPr>
          </a:lstStyle>
          <a:p>
            <a:pPr marL="0" lvl="0" algn="l" defTabSz="914400" rtl="0" eaLnBrk="1" latinLnBrk="0" hangingPunct="1">
              <a:lnSpc>
                <a:spcPct val="90000"/>
              </a:lnSpc>
              <a:spcBef>
                <a:spcPts val="600"/>
              </a:spcBef>
              <a:spcAft>
                <a:spcPts val="600"/>
              </a:spcAft>
              <a:buNone/>
            </a:pPr>
            <a:r>
              <a:rPr lang="nl-NL" sz="2400" b="0" kern="1200" cap="all" baseline="0" noProof="0">
                <a:solidFill>
                  <a:srgbClr val="0096A5"/>
                </a:solidFill>
                <a:latin typeface="+mj-lt"/>
                <a:ea typeface="+mj-ea"/>
                <a:cs typeface="+mj-cs"/>
              </a:rPr>
              <a:t>Video instructies – YouTube links</a:t>
            </a:r>
          </a:p>
        </p:txBody>
      </p:sp>
      <p:cxnSp>
        <p:nvCxnSpPr>
          <p:cNvPr id="49" name="Rechte verbindingslijn 48"/>
          <p:cNvCxnSpPr/>
          <p:nvPr userDrawn="1"/>
        </p:nvCxnSpPr>
        <p:spPr>
          <a:xfrm>
            <a:off x="3394123" y="1700810"/>
            <a:ext cx="0" cy="4356494"/>
          </a:xfrm>
          <a:prstGeom prst="line">
            <a:avLst/>
          </a:prstGeom>
          <a:ln w="3175">
            <a:solidFill>
              <a:srgbClr val="E7E6E6"/>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p:cNvCxnSpPr/>
          <p:nvPr userDrawn="1"/>
        </p:nvCxnSpPr>
        <p:spPr>
          <a:xfrm>
            <a:off x="6094285" y="1700810"/>
            <a:ext cx="0" cy="4356494"/>
          </a:xfrm>
          <a:prstGeom prst="line">
            <a:avLst/>
          </a:prstGeom>
          <a:ln w="3175">
            <a:solidFill>
              <a:srgbClr val="E7E6E6"/>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p:cNvCxnSpPr>
            <a:cxnSpLocks/>
          </p:cNvCxnSpPr>
          <p:nvPr userDrawn="1"/>
        </p:nvCxnSpPr>
        <p:spPr>
          <a:xfrm flipH="1">
            <a:off x="672268" y="3879057"/>
            <a:ext cx="8122180" cy="0"/>
          </a:xfrm>
          <a:prstGeom prst="line">
            <a:avLst/>
          </a:prstGeom>
          <a:ln w="3175">
            <a:solidFill>
              <a:srgbClr val="E7E6E6"/>
            </a:solidFill>
          </a:ln>
        </p:spPr>
        <p:style>
          <a:lnRef idx="1">
            <a:schemeClr val="accent1"/>
          </a:lnRef>
          <a:fillRef idx="0">
            <a:schemeClr val="accent1"/>
          </a:fillRef>
          <a:effectRef idx="0">
            <a:schemeClr val="accent1"/>
          </a:effectRef>
          <a:fontRef idx="minor">
            <a:schemeClr val="tx1"/>
          </a:fontRef>
        </p:style>
      </p:cxnSp>
      <p:sp>
        <p:nvSpPr>
          <p:cNvPr id="70" name="H2">
            <a:hlinkClick r:id="" action="ppaction://noaction"/>
          </p:cNvPr>
          <p:cNvSpPr txBox="1"/>
          <p:nvPr userDrawn="1"/>
        </p:nvSpPr>
        <p:spPr>
          <a:xfrm>
            <a:off x="1031406" y="2742907"/>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a:solidFill>
                <a:schemeClr val="tx2"/>
              </a:solidFill>
              <a:latin typeface="+mj-lt"/>
            </a:endParaRPr>
          </a:p>
          <a:p>
            <a:pPr algn="ctr" defTabSz="1217512">
              <a:spcBef>
                <a:spcPts val="600"/>
              </a:spcBef>
              <a:spcAft>
                <a:spcPts val="600"/>
              </a:spcAft>
            </a:pPr>
            <a:r>
              <a:rPr lang="nl-NL" sz="1200" noProof="0">
                <a:solidFill>
                  <a:srgbClr val="0096A5"/>
                </a:solidFill>
                <a:latin typeface="Oswald" panose="02000503000000000000" pitchFamily="2" charset="0"/>
              </a:rPr>
              <a:t>Instructie:</a:t>
            </a:r>
            <a:br>
              <a:rPr lang="nl-NL" sz="1200" noProof="0">
                <a:solidFill>
                  <a:schemeClr val="tx2"/>
                </a:solidFill>
                <a:latin typeface="Oswald" panose="02000503000000000000" pitchFamily="2" charset="0"/>
              </a:rPr>
            </a:br>
            <a:r>
              <a:rPr lang="nl-NL" sz="1200" noProof="0">
                <a:solidFill>
                  <a:srgbClr val="44546A"/>
                </a:solidFill>
                <a:latin typeface="Oswald" panose="02000503000000000000" pitchFamily="2" charset="0"/>
              </a:rPr>
              <a:t>Werken met Tekst Niveaus</a:t>
            </a:r>
          </a:p>
          <a:p>
            <a:pPr algn="ctr">
              <a:spcBef>
                <a:spcPts val="600"/>
              </a:spcBef>
              <a:spcAft>
                <a:spcPts val="600"/>
              </a:spcAft>
            </a:pPr>
            <a:r>
              <a:rPr lang="nl-NL" sz="1000" noProof="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https://youtu.be/hM16rifWsjU</a:t>
            </a:r>
          </a:p>
        </p:txBody>
      </p:sp>
      <p:sp>
        <p:nvSpPr>
          <p:cNvPr id="72" name="H2">
            <a:hlinkClick r:id="" action="ppaction://noaction"/>
          </p:cNvPr>
          <p:cNvSpPr txBox="1"/>
          <p:nvPr userDrawn="1"/>
        </p:nvSpPr>
        <p:spPr>
          <a:xfrm>
            <a:off x="3781120" y="2742907"/>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a:solidFill>
                <a:schemeClr val="tx2"/>
              </a:solidFill>
              <a:latin typeface="+mj-lt"/>
            </a:endParaRPr>
          </a:p>
          <a:p>
            <a:pPr algn="ctr" defTabSz="1217512">
              <a:spcBef>
                <a:spcPts val="600"/>
              </a:spcBef>
              <a:spcAft>
                <a:spcPts val="600"/>
              </a:spcAft>
            </a:pPr>
            <a:r>
              <a:rPr lang="nl-NL" sz="1200" noProof="0">
                <a:solidFill>
                  <a:srgbClr val="0096A5"/>
                </a:solidFill>
                <a:latin typeface="Oswald" panose="02000503000000000000" pitchFamily="2" charset="0"/>
              </a:rPr>
              <a:t>Instructie:</a:t>
            </a:r>
            <a:br>
              <a:rPr lang="nl-NL" sz="1200" noProof="0">
                <a:solidFill>
                  <a:schemeClr val="tx2"/>
                </a:solidFill>
                <a:latin typeface="Oswald" panose="02000503000000000000" pitchFamily="2" charset="0"/>
              </a:rPr>
            </a:br>
            <a:r>
              <a:rPr lang="nl-NL" sz="1200" kern="1200" noProof="0">
                <a:solidFill>
                  <a:srgbClr val="44546A"/>
                </a:solidFill>
                <a:latin typeface="Oswald" panose="02000503000000000000" pitchFamily="2" charset="0"/>
                <a:ea typeface="+mn-ea"/>
                <a:cs typeface="+mn-cs"/>
              </a:rPr>
              <a:t>Werken met Afbeeldingen</a:t>
            </a:r>
          </a:p>
          <a:p>
            <a:pPr marL="0" algn="ctr" defTabSz="1217512" rtl="0" eaLnBrk="1" latinLnBrk="0" hangingPunct="1">
              <a:spcBef>
                <a:spcPts val="600"/>
              </a:spcBef>
              <a:spcAft>
                <a:spcPts val="600"/>
              </a:spcAft>
            </a:pPr>
            <a:r>
              <a:rPr lang="nl-NL" sz="1000" kern="1200" noProof="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https://youtu.be/09yTK-OTEPA</a:t>
            </a:r>
          </a:p>
        </p:txBody>
      </p:sp>
      <p:sp>
        <p:nvSpPr>
          <p:cNvPr id="73" name="H2">
            <a:hlinkClick r:id="" action="ppaction://noaction"/>
          </p:cNvPr>
          <p:cNvSpPr txBox="1"/>
          <p:nvPr userDrawn="1"/>
        </p:nvSpPr>
        <p:spPr>
          <a:xfrm>
            <a:off x="6481282" y="2742907"/>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a:solidFill>
                <a:schemeClr val="tx2"/>
              </a:solidFill>
              <a:latin typeface="+mj-lt"/>
            </a:endParaRPr>
          </a:p>
          <a:p>
            <a:pPr algn="ctr" defTabSz="1217512">
              <a:spcBef>
                <a:spcPts val="600"/>
              </a:spcBef>
              <a:spcAft>
                <a:spcPts val="600"/>
              </a:spcAft>
            </a:pPr>
            <a:r>
              <a:rPr lang="nl-NL" sz="1200" noProof="0">
                <a:solidFill>
                  <a:srgbClr val="0096A5"/>
                </a:solidFill>
                <a:latin typeface="Oswald" panose="02000503000000000000" pitchFamily="2" charset="0"/>
              </a:rPr>
              <a:t>Instructie:</a:t>
            </a:r>
            <a:br>
              <a:rPr lang="nl-NL" sz="1200" noProof="0">
                <a:solidFill>
                  <a:schemeClr val="tx2"/>
                </a:solidFill>
                <a:latin typeface="Oswald" panose="02000503000000000000" pitchFamily="2" charset="0"/>
              </a:rPr>
            </a:br>
            <a:r>
              <a:rPr lang="nl-NL" sz="1200" kern="1200" noProof="0">
                <a:solidFill>
                  <a:srgbClr val="44546A"/>
                </a:solidFill>
                <a:latin typeface="Oswald" panose="02000503000000000000" pitchFamily="2" charset="0"/>
                <a:ea typeface="+mn-ea"/>
                <a:cs typeface="+mn-cs"/>
              </a:rPr>
              <a:t>Werken met Grafieken</a:t>
            </a:r>
          </a:p>
          <a:p>
            <a:pPr marL="0" algn="ctr" defTabSz="1217512" rtl="0" eaLnBrk="1" latinLnBrk="0" hangingPunct="1">
              <a:spcBef>
                <a:spcPts val="600"/>
              </a:spcBef>
              <a:spcAft>
                <a:spcPts val="600"/>
              </a:spcAft>
            </a:pPr>
            <a:r>
              <a:rPr lang="nl-NL" sz="1000" kern="1200" noProof="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https://youtu.be/fbByse1_RSY</a:t>
            </a:r>
          </a:p>
        </p:txBody>
      </p:sp>
      <p:grpSp>
        <p:nvGrpSpPr>
          <p:cNvPr id="79" name="Grafiek icoon"/>
          <p:cNvGrpSpPr/>
          <p:nvPr userDrawn="1"/>
        </p:nvGrpSpPr>
        <p:grpSpPr>
          <a:xfrm>
            <a:off x="7264959" y="2184002"/>
            <a:ext cx="358817" cy="389873"/>
            <a:chOff x="12468049" y="1754144"/>
            <a:chExt cx="339072" cy="369091"/>
          </a:xfrm>
        </p:grpSpPr>
        <p:sp>
          <p:nvSpPr>
            <p:cNvPr id="80" name="Rechthoek 79"/>
            <p:cNvSpPr/>
            <p:nvPr/>
          </p:nvSpPr>
          <p:spPr>
            <a:xfrm>
              <a:off x="12468049" y="1869625"/>
              <a:ext cx="92751" cy="253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81" name="Rechthoek 80"/>
            <p:cNvSpPr/>
            <p:nvPr/>
          </p:nvSpPr>
          <p:spPr>
            <a:xfrm>
              <a:off x="12590223" y="1754144"/>
              <a:ext cx="92751" cy="369091"/>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82" name="Rechthoek 81"/>
            <p:cNvSpPr/>
            <p:nvPr/>
          </p:nvSpPr>
          <p:spPr>
            <a:xfrm>
              <a:off x="12714370" y="1836322"/>
              <a:ext cx="92751" cy="28691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sp>
        <p:nvSpPr>
          <p:cNvPr id="83" name="H2">
            <a:hlinkClick r:id="" action="ppaction://noaction"/>
          </p:cNvPr>
          <p:cNvSpPr txBox="1"/>
          <p:nvPr userDrawn="1"/>
        </p:nvSpPr>
        <p:spPr>
          <a:xfrm>
            <a:off x="1066304" y="4962341"/>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a:solidFill>
                <a:schemeClr val="tx2"/>
              </a:solidFill>
              <a:latin typeface="+mj-lt"/>
            </a:endParaRPr>
          </a:p>
          <a:p>
            <a:pPr algn="ctr" defTabSz="1217512">
              <a:spcBef>
                <a:spcPts val="600"/>
              </a:spcBef>
              <a:spcAft>
                <a:spcPts val="600"/>
              </a:spcAft>
            </a:pPr>
            <a:r>
              <a:rPr lang="nl-NL" sz="1200" noProof="0">
                <a:solidFill>
                  <a:srgbClr val="0096A5"/>
                </a:solidFill>
                <a:latin typeface="Oswald" panose="02000503000000000000" pitchFamily="2" charset="0"/>
              </a:rPr>
              <a:t>Instructie:</a:t>
            </a:r>
            <a:br>
              <a:rPr lang="nl-NL" sz="1200" noProof="0">
                <a:solidFill>
                  <a:schemeClr val="tx2"/>
                </a:solidFill>
                <a:latin typeface="Oswald" panose="02000503000000000000" pitchFamily="2" charset="0"/>
              </a:rPr>
            </a:br>
            <a:r>
              <a:rPr lang="nl-NL" sz="1200" kern="1200" noProof="0">
                <a:solidFill>
                  <a:srgbClr val="44546A"/>
                </a:solidFill>
                <a:latin typeface="Oswald" panose="02000503000000000000" pitchFamily="2" charset="0"/>
                <a:ea typeface="+mn-ea"/>
                <a:cs typeface="+mn-cs"/>
              </a:rPr>
              <a:t>Werken met Tabellen</a:t>
            </a:r>
          </a:p>
          <a:p>
            <a:pPr marL="0" algn="ctr" defTabSz="1217512" rtl="0" eaLnBrk="1" latinLnBrk="0" hangingPunct="1">
              <a:spcBef>
                <a:spcPts val="600"/>
              </a:spcBef>
              <a:spcAft>
                <a:spcPts val="600"/>
              </a:spcAft>
            </a:pPr>
            <a:r>
              <a:rPr lang="nl-NL" sz="1000" kern="1200" noProof="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https://youtu.be/IIjbiKAotek</a:t>
            </a:r>
          </a:p>
        </p:txBody>
      </p:sp>
      <p:sp>
        <p:nvSpPr>
          <p:cNvPr id="84" name="H2">
            <a:hlinkClick r:id="" action="ppaction://noaction"/>
          </p:cNvPr>
          <p:cNvSpPr txBox="1"/>
          <p:nvPr userDrawn="1"/>
        </p:nvSpPr>
        <p:spPr>
          <a:xfrm>
            <a:off x="3816019" y="4962341"/>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a:solidFill>
                <a:schemeClr val="tx2"/>
              </a:solidFill>
              <a:latin typeface="+mj-lt"/>
            </a:endParaRPr>
          </a:p>
          <a:p>
            <a:pPr algn="ctr" defTabSz="1217512">
              <a:spcBef>
                <a:spcPts val="600"/>
              </a:spcBef>
              <a:spcAft>
                <a:spcPts val="600"/>
              </a:spcAft>
            </a:pPr>
            <a:r>
              <a:rPr lang="nl-NL" sz="1200" noProof="0">
                <a:solidFill>
                  <a:srgbClr val="0096A5"/>
                </a:solidFill>
                <a:latin typeface="Oswald" panose="02000503000000000000" pitchFamily="2" charset="0"/>
              </a:rPr>
              <a:t>Instructie:</a:t>
            </a:r>
            <a:br>
              <a:rPr lang="nl-NL" sz="1200" noProof="0">
                <a:solidFill>
                  <a:schemeClr val="tx2"/>
                </a:solidFill>
                <a:latin typeface="Oswald" panose="02000503000000000000" pitchFamily="2" charset="0"/>
              </a:rPr>
            </a:br>
            <a:r>
              <a:rPr lang="nl-NL" sz="1200" kern="1200" noProof="0">
                <a:solidFill>
                  <a:srgbClr val="44546A"/>
                </a:solidFill>
                <a:latin typeface="Oswald" panose="02000503000000000000" pitchFamily="2" charset="0"/>
                <a:ea typeface="+mn-ea"/>
                <a:cs typeface="+mn-cs"/>
              </a:rPr>
              <a:t>Werken met Video’s</a:t>
            </a:r>
          </a:p>
          <a:p>
            <a:pPr marL="0" algn="ctr" defTabSz="1217512" rtl="0" eaLnBrk="1" latinLnBrk="0" hangingPunct="1">
              <a:spcBef>
                <a:spcPts val="600"/>
              </a:spcBef>
              <a:spcAft>
                <a:spcPts val="600"/>
              </a:spcAft>
            </a:pPr>
            <a:r>
              <a:rPr lang="nl-NL" sz="1000" kern="1200" noProof="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https://youtu.be/H_4HH09zxC0</a:t>
            </a:r>
          </a:p>
        </p:txBody>
      </p:sp>
      <p:sp>
        <p:nvSpPr>
          <p:cNvPr id="85" name="H2">
            <a:hlinkClick r:id="" action="ppaction://noaction"/>
          </p:cNvPr>
          <p:cNvSpPr txBox="1"/>
          <p:nvPr userDrawn="1"/>
        </p:nvSpPr>
        <p:spPr>
          <a:xfrm>
            <a:off x="6516180" y="4962341"/>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a:solidFill>
                <a:schemeClr val="tx2"/>
              </a:solidFill>
              <a:latin typeface="+mj-lt"/>
            </a:endParaRPr>
          </a:p>
          <a:p>
            <a:pPr algn="ctr" defTabSz="1217512">
              <a:spcBef>
                <a:spcPts val="600"/>
              </a:spcBef>
              <a:spcAft>
                <a:spcPts val="600"/>
              </a:spcAft>
            </a:pPr>
            <a:r>
              <a:rPr lang="nl-NL" sz="1200" noProof="0">
                <a:solidFill>
                  <a:schemeClr val="accent2"/>
                </a:solidFill>
                <a:latin typeface="+mj-lt"/>
              </a:rPr>
              <a:t> </a:t>
            </a:r>
            <a:br>
              <a:rPr lang="nl-NL" sz="1200" noProof="0">
                <a:solidFill>
                  <a:schemeClr val="tx2"/>
                </a:solidFill>
                <a:latin typeface="+mj-lt"/>
              </a:rPr>
            </a:br>
            <a:r>
              <a:rPr lang="nl-NL" sz="1200" kern="1200" noProof="0">
                <a:solidFill>
                  <a:srgbClr val="44546A"/>
                </a:solidFill>
                <a:latin typeface="Oswald" panose="02000503000000000000" pitchFamily="2" charset="0"/>
                <a:ea typeface="+mn-ea"/>
                <a:cs typeface="+mn-cs"/>
              </a:rPr>
              <a:t>Meer Tips &amp; Tricks</a:t>
            </a:r>
          </a:p>
          <a:p>
            <a:pPr marL="0" algn="ctr" defTabSz="1217512" rtl="0" eaLnBrk="1" latinLnBrk="0" hangingPunct="1">
              <a:spcBef>
                <a:spcPts val="600"/>
              </a:spcBef>
              <a:spcAft>
                <a:spcPts val="600"/>
              </a:spcAft>
            </a:pPr>
            <a:r>
              <a:rPr lang="nl-NL" sz="1000" kern="1200" noProof="0">
                <a:solidFill>
                  <a:srgbClr val="44546A"/>
                </a:solidFill>
                <a:latin typeface="Open Sans" panose="020B0606030504020204" pitchFamily="34" charset="0"/>
                <a:ea typeface="Open Sans" panose="020B0606030504020204" pitchFamily="34" charset="0"/>
                <a:cs typeface="Open Sans" panose="020B0606030504020204" pitchFamily="34" charset="0"/>
              </a:rPr>
              <a:t>www.pptsolutions.nl</a:t>
            </a:r>
          </a:p>
        </p:txBody>
      </p:sp>
      <p:grpSp>
        <p:nvGrpSpPr>
          <p:cNvPr id="86" name="Tabel icoon"/>
          <p:cNvGrpSpPr/>
          <p:nvPr userDrawn="1"/>
        </p:nvGrpSpPr>
        <p:grpSpPr>
          <a:xfrm>
            <a:off x="1808088" y="4385924"/>
            <a:ext cx="447825" cy="403759"/>
            <a:chOff x="6072040" y="3376043"/>
            <a:chExt cx="1227920" cy="1109109"/>
          </a:xfrm>
        </p:grpSpPr>
        <p:sp>
          <p:nvSpPr>
            <p:cNvPr id="87" name="Rechthoek 86"/>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88" name="Rechthoek 87"/>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cxnSp>
          <p:nvCxnSpPr>
            <p:cNvPr id="89" name="Rechte verbindingslijn 88"/>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3" name="Rechte verbindingslijn 92"/>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94" name="Rechthoek 93"/>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grpSp>
        <p:nvGrpSpPr>
          <p:cNvPr id="97" name="Video icoon"/>
          <p:cNvGrpSpPr/>
          <p:nvPr userDrawn="1"/>
        </p:nvGrpSpPr>
        <p:grpSpPr>
          <a:xfrm>
            <a:off x="4603376" y="4392447"/>
            <a:ext cx="401285" cy="403079"/>
            <a:chOff x="8066315" y="1676399"/>
            <a:chExt cx="1371600" cy="1380253"/>
          </a:xfrm>
        </p:grpSpPr>
        <p:sp>
          <p:nvSpPr>
            <p:cNvPr id="98" name="Rechthoek 97"/>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99" name="Vrije vorm 112"/>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100" name="Vrije vorm 113"/>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sp>
        <p:nvSpPr>
          <p:cNvPr id="101" name="Freeform 17"/>
          <p:cNvSpPr>
            <a:spLocks noEditPoints="1"/>
          </p:cNvSpPr>
          <p:nvPr userDrawn="1"/>
        </p:nvSpPr>
        <p:spPr bwMode="auto">
          <a:xfrm>
            <a:off x="7294860" y="4392446"/>
            <a:ext cx="409961" cy="409214"/>
          </a:xfrm>
          <a:custGeom>
            <a:avLst/>
            <a:gdLst>
              <a:gd name="T0" fmla="*/ 281 w 445"/>
              <a:gd name="T1" fmla="*/ 374 h 445"/>
              <a:gd name="T2" fmla="*/ 320 w 445"/>
              <a:gd name="T3" fmla="*/ 366 h 445"/>
              <a:gd name="T4" fmla="*/ 297 w 445"/>
              <a:gd name="T5" fmla="*/ 330 h 445"/>
              <a:gd name="T6" fmla="*/ 98 w 445"/>
              <a:gd name="T7" fmla="*/ 344 h 445"/>
              <a:gd name="T8" fmla="*/ 175 w 445"/>
              <a:gd name="T9" fmla="*/ 390 h 445"/>
              <a:gd name="T10" fmla="*/ 147 w 445"/>
              <a:gd name="T11" fmla="*/ 329 h 445"/>
              <a:gd name="T12" fmla="*/ 171 w 445"/>
              <a:gd name="T13" fmla="*/ 324 h 445"/>
              <a:gd name="T14" fmla="*/ 200 w 445"/>
              <a:gd name="T15" fmla="*/ 384 h 445"/>
              <a:gd name="T16" fmla="*/ 234 w 445"/>
              <a:gd name="T17" fmla="*/ 392 h 445"/>
              <a:gd name="T18" fmla="*/ 265 w 445"/>
              <a:gd name="T19" fmla="*/ 349 h 445"/>
              <a:gd name="T20" fmla="*/ 310 w 445"/>
              <a:gd name="T21" fmla="*/ 232 h 445"/>
              <a:gd name="T22" fmla="*/ 306 w 445"/>
              <a:gd name="T23" fmla="*/ 290 h 445"/>
              <a:gd name="T24" fmla="*/ 358 w 445"/>
              <a:gd name="T25" fmla="*/ 330 h 445"/>
              <a:gd name="T26" fmla="*/ 393 w 445"/>
              <a:gd name="T27" fmla="*/ 260 h 445"/>
              <a:gd name="T28" fmla="*/ 159 w 445"/>
              <a:gd name="T29" fmla="*/ 232 h 445"/>
              <a:gd name="T30" fmla="*/ 201 w 445"/>
              <a:gd name="T31" fmla="*/ 295 h 445"/>
              <a:gd name="T32" fmla="*/ 284 w 445"/>
              <a:gd name="T33" fmla="*/ 268 h 445"/>
              <a:gd name="T34" fmla="*/ 48 w 445"/>
              <a:gd name="T35" fmla="*/ 232 h 445"/>
              <a:gd name="T36" fmla="*/ 62 w 445"/>
              <a:gd name="T37" fmla="*/ 292 h 445"/>
              <a:gd name="T38" fmla="*/ 98 w 445"/>
              <a:gd name="T39" fmla="*/ 317 h 445"/>
              <a:gd name="T40" fmla="*/ 139 w 445"/>
              <a:gd name="T41" fmla="*/ 281 h 445"/>
              <a:gd name="T42" fmla="*/ 48 w 445"/>
              <a:gd name="T43" fmla="*/ 232 h 445"/>
              <a:gd name="T44" fmla="*/ 223 w 445"/>
              <a:gd name="T45" fmla="*/ 148 h 445"/>
              <a:gd name="T46" fmla="*/ 162 w 445"/>
              <a:gd name="T47" fmla="*/ 173 h 445"/>
              <a:gd name="T48" fmla="*/ 284 w 445"/>
              <a:gd name="T49" fmla="*/ 173 h 445"/>
              <a:gd name="T50" fmla="*/ 69 w 445"/>
              <a:gd name="T51" fmla="*/ 138 h 445"/>
              <a:gd name="T52" fmla="*/ 48 w 445"/>
              <a:gd name="T53" fmla="*/ 208 h 445"/>
              <a:gd name="T54" fmla="*/ 143 w 445"/>
              <a:gd name="T55" fmla="*/ 137 h 445"/>
              <a:gd name="T56" fmla="*/ 82 w 445"/>
              <a:gd name="T57" fmla="*/ 117 h 445"/>
              <a:gd name="T58" fmla="*/ 302 w 445"/>
              <a:gd name="T59" fmla="*/ 136 h 445"/>
              <a:gd name="T60" fmla="*/ 396 w 445"/>
              <a:gd name="T61" fmla="*/ 208 h 445"/>
              <a:gd name="T62" fmla="*/ 373 w 445"/>
              <a:gd name="T63" fmla="*/ 133 h 445"/>
              <a:gd name="T64" fmla="*/ 281 w 445"/>
              <a:gd name="T65" fmla="*/ 71 h 445"/>
              <a:gd name="T66" fmla="*/ 319 w 445"/>
              <a:gd name="T67" fmla="*/ 105 h 445"/>
              <a:gd name="T68" fmla="*/ 296 w 445"/>
              <a:gd name="T69" fmla="*/ 64 h 445"/>
              <a:gd name="T70" fmla="*/ 146 w 445"/>
              <a:gd name="T71" fmla="*/ 65 h 445"/>
              <a:gd name="T72" fmla="*/ 121 w 445"/>
              <a:gd name="T73" fmla="*/ 108 h 445"/>
              <a:gd name="T74" fmla="*/ 165 w 445"/>
              <a:gd name="T75" fmla="*/ 72 h 445"/>
              <a:gd name="T76" fmla="*/ 212 w 445"/>
              <a:gd name="T77" fmla="*/ 52 h 445"/>
              <a:gd name="T78" fmla="*/ 180 w 445"/>
              <a:gd name="T79" fmla="*/ 96 h 445"/>
              <a:gd name="T80" fmla="*/ 238 w 445"/>
              <a:gd name="T81" fmla="*/ 124 h 445"/>
              <a:gd name="T82" fmla="*/ 255 w 445"/>
              <a:gd name="T83" fmla="*/ 75 h 445"/>
              <a:gd name="T84" fmla="*/ 223 w 445"/>
              <a:gd name="T85" fmla="*/ 49 h 445"/>
              <a:gd name="T86" fmla="*/ 293 w 445"/>
              <a:gd name="T87" fmla="*/ 11 h 445"/>
              <a:gd name="T88" fmla="*/ 380 w 445"/>
              <a:gd name="T89" fmla="*/ 65 h 445"/>
              <a:gd name="T90" fmla="*/ 433 w 445"/>
              <a:gd name="T91" fmla="*/ 151 h 445"/>
              <a:gd name="T92" fmla="*/ 442 w 445"/>
              <a:gd name="T93" fmla="*/ 258 h 445"/>
              <a:gd name="T94" fmla="*/ 402 w 445"/>
              <a:gd name="T95" fmla="*/ 353 h 445"/>
              <a:gd name="T96" fmla="*/ 325 w 445"/>
              <a:gd name="T97" fmla="*/ 420 h 445"/>
              <a:gd name="T98" fmla="*/ 223 w 445"/>
              <a:gd name="T99" fmla="*/ 445 h 445"/>
              <a:gd name="T100" fmla="*/ 120 w 445"/>
              <a:gd name="T101" fmla="*/ 420 h 445"/>
              <a:gd name="T102" fmla="*/ 43 w 445"/>
              <a:gd name="T103" fmla="*/ 353 h 445"/>
              <a:gd name="T104" fmla="*/ 2 w 445"/>
              <a:gd name="T105" fmla="*/ 258 h 445"/>
              <a:gd name="T106" fmla="*/ 11 w 445"/>
              <a:gd name="T107" fmla="*/ 151 h 445"/>
              <a:gd name="T108" fmla="*/ 66 w 445"/>
              <a:gd name="T109" fmla="*/ 65 h 445"/>
              <a:gd name="T110" fmla="*/ 152 w 445"/>
              <a:gd name="T111" fmla="*/ 11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5" h="445">
                <a:moveTo>
                  <a:pt x="297" y="330"/>
                </a:moveTo>
                <a:lnTo>
                  <a:pt x="289" y="353"/>
                </a:lnTo>
                <a:lnTo>
                  <a:pt x="281" y="374"/>
                </a:lnTo>
                <a:lnTo>
                  <a:pt x="270" y="390"/>
                </a:lnTo>
                <a:lnTo>
                  <a:pt x="296" y="380"/>
                </a:lnTo>
                <a:lnTo>
                  <a:pt x="320" y="366"/>
                </a:lnTo>
                <a:lnTo>
                  <a:pt x="342" y="350"/>
                </a:lnTo>
                <a:lnTo>
                  <a:pt x="319" y="339"/>
                </a:lnTo>
                <a:lnTo>
                  <a:pt x="297" y="330"/>
                </a:lnTo>
                <a:close/>
                <a:moveTo>
                  <a:pt x="147" y="329"/>
                </a:moveTo>
                <a:lnTo>
                  <a:pt x="120" y="337"/>
                </a:lnTo>
                <a:lnTo>
                  <a:pt x="98" y="344"/>
                </a:lnTo>
                <a:lnTo>
                  <a:pt x="121" y="364"/>
                </a:lnTo>
                <a:lnTo>
                  <a:pt x="146" y="379"/>
                </a:lnTo>
                <a:lnTo>
                  <a:pt x="175" y="390"/>
                </a:lnTo>
                <a:lnTo>
                  <a:pt x="165" y="373"/>
                </a:lnTo>
                <a:lnTo>
                  <a:pt x="155" y="352"/>
                </a:lnTo>
                <a:lnTo>
                  <a:pt x="147" y="329"/>
                </a:lnTo>
                <a:close/>
                <a:moveTo>
                  <a:pt x="238" y="320"/>
                </a:moveTo>
                <a:lnTo>
                  <a:pt x="203" y="320"/>
                </a:lnTo>
                <a:lnTo>
                  <a:pt x="171" y="324"/>
                </a:lnTo>
                <a:lnTo>
                  <a:pt x="180" y="349"/>
                </a:lnTo>
                <a:lnTo>
                  <a:pt x="190" y="368"/>
                </a:lnTo>
                <a:lnTo>
                  <a:pt x="200" y="384"/>
                </a:lnTo>
                <a:lnTo>
                  <a:pt x="212" y="392"/>
                </a:lnTo>
                <a:lnTo>
                  <a:pt x="223" y="396"/>
                </a:lnTo>
                <a:lnTo>
                  <a:pt x="234" y="392"/>
                </a:lnTo>
                <a:lnTo>
                  <a:pt x="245" y="384"/>
                </a:lnTo>
                <a:lnTo>
                  <a:pt x="255" y="368"/>
                </a:lnTo>
                <a:lnTo>
                  <a:pt x="265" y="349"/>
                </a:lnTo>
                <a:lnTo>
                  <a:pt x="273" y="325"/>
                </a:lnTo>
                <a:lnTo>
                  <a:pt x="238" y="320"/>
                </a:lnTo>
                <a:close/>
                <a:moveTo>
                  <a:pt x="310" y="232"/>
                </a:moveTo>
                <a:lnTo>
                  <a:pt x="309" y="254"/>
                </a:lnTo>
                <a:lnTo>
                  <a:pt x="308" y="272"/>
                </a:lnTo>
                <a:lnTo>
                  <a:pt x="306" y="290"/>
                </a:lnTo>
                <a:lnTo>
                  <a:pt x="302" y="306"/>
                </a:lnTo>
                <a:lnTo>
                  <a:pt x="331" y="316"/>
                </a:lnTo>
                <a:lnTo>
                  <a:pt x="358" y="330"/>
                </a:lnTo>
                <a:lnTo>
                  <a:pt x="373" y="308"/>
                </a:lnTo>
                <a:lnTo>
                  <a:pt x="385" y="285"/>
                </a:lnTo>
                <a:lnTo>
                  <a:pt x="393" y="260"/>
                </a:lnTo>
                <a:lnTo>
                  <a:pt x="396" y="232"/>
                </a:lnTo>
                <a:lnTo>
                  <a:pt x="310" y="232"/>
                </a:lnTo>
                <a:close/>
                <a:moveTo>
                  <a:pt x="159" y="232"/>
                </a:moveTo>
                <a:lnTo>
                  <a:pt x="162" y="267"/>
                </a:lnTo>
                <a:lnTo>
                  <a:pt x="166" y="299"/>
                </a:lnTo>
                <a:lnTo>
                  <a:pt x="201" y="295"/>
                </a:lnTo>
                <a:lnTo>
                  <a:pt x="239" y="295"/>
                </a:lnTo>
                <a:lnTo>
                  <a:pt x="278" y="301"/>
                </a:lnTo>
                <a:lnTo>
                  <a:pt x="284" y="268"/>
                </a:lnTo>
                <a:lnTo>
                  <a:pt x="286" y="232"/>
                </a:lnTo>
                <a:lnTo>
                  <a:pt x="159" y="232"/>
                </a:lnTo>
                <a:close/>
                <a:moveTo>
                  <a:pt x="48" y="232"/>
                </a:moveTo>
                <a:lnTo>
                  <a:pt x="50" y="255"/>
                </a:lnTo>
                <a:lnTo>
                  <a:pt x="56" y="275"/>
                </a:lnTo>
                <a:lnTo>
                  <a:pt x="62" y="292"/>
                </a:lnTo>
                <a:lnTo>
                  <a:pt x="71" y="308"/>
                </a:lnTo>
                <a:lnTo>
                  <a:pt x="82" y="324"/>
                </a:lnTo>
                <a:lnTo>
                  <a:pt x="98" y="317"/>
                </a:lnTo>
                <a:lnTo>
                  <a:pt x="119" y="311"/>
                </a:lnTo>
                <a:lnTo>
                  <a:pt x="142" y="304"/>
                </a:lnTo>
                <a:lnTo>
                  <a:pt x="139" y="281"/>
                </a:lnTo>
                <a:lnTo>
                  <a:pt x="137" y="257"/>
                </a:lnTo>
                <a:lnTo>
                  <a:pt x="135" y="232"/>
                </a:lnTo>
                <a:lnTo>
                  <a:pt x="48" y="232"/>
                </a:lnTo>
                <a:close/>
                <a:moveTo>
                  <a:pt x="278" y="141"/>
                </a:moveTo>
                <a:lnTo>
                  <a:pt x="250" y="146"/>
                </a:lnTo>
                <a:lnTo>
                  <a:pt x="223" y="148"/>
                </a:lnTo>
                <a:lnTo>
                  <a:pt x="193" y="146"/>
                </a:lnTo>
                <a:lnTo>
                  <a:pt x="166" y="143"/>
                </a:lnTo>
                <a:lnTo>
                  <a:pt x="162" y="173"/>
                </a:lnTo>
                <a:lnTo>
                  <a:pt x="159" y="208"/>
                </a:lnTo>
                <a:lnTo>
                  <a:pt x="286" y="208"/>
                </a:lnTo>
                <a:lnTo>
                  <a:pt x="284" y="173"/>
                </a:lnTo>
                <a:lnTo>
                  <a:pt x="278" y="141"/>
                </a:lnTo>
                <a:close/>
                <a:moveTo>
                  <a:pt x="82" y="117"/>
                </a:moveTo>
                <a:lnTo>
                  <a:pt x="69" y="138"/>
                </a:lnTo>
                <a:lnTo>
                  <a:pt x="59" y="160"/>
                </a:lnTo>
                <a:lnTo>
                  <a:pt x="51" y="184"/>
                </a:lnTo>
                <a:lnTo>
                  <a:pt x="48" y="208"/>
                </a:lnTo>
                <a:lnTo>
                  <a:pt x="135" y="208"/>
                </a:lnTo>
                <a:lnTo>
                  <a:pt x="138" y="172"/>
                </a:lnTo>
                <a:lnTo>
                  <a:pt x="143" y="137"/>
                </a:lnTo>
                <a:lnTo>
                  <a:pt x="119" y="131"/>
                </a:lnTo>
                <a:lnTo>
                  <a:pt x="99" y="124"/>
                </a:lnTo>
                <a:lnTo>
                  <a:pt x="82" y="117"/>
                </a:lnTo>
                <a:close/>
                <a:moveTo>
                  <a:pt x="358" y="111"/>
                </a:moveTo>
                <a:lnTo>
                  <a:pt x="331" y="125"/>
                </a:lnTo>
                <a:lnTo>
                  <a:pt x="302" y="136"/>
                </a:lnTo>
                <a:lnTo>
                  <a:pt x="308" y="171"/>
                </a:lnTo>
                <a:lnTo>
                  <a:pt x="310" y="208"/>
                </a:lnTo>
                <a:lnTo>
                  <a:pt x="396" y="208"/>
                </a:lnTo>
                <a:lnTo>
                  <a:pt x="393" y="183"/>
                </a:lnTo>
                <a:lnTo>
                  <a:pt x="385" y="158"/>
                </a:lnTo>
                <a:lnTo>
                  <a:pt x="373" y="133"/>
                </a:lnTo>
                <a:lnTo>
                  <a:pt x="358" y="111"/>
                </a:lnTo>
                <a:close/>
                <a:moveTo>
                  <a:pt x="270" y="54"/>
                </a:moveTo>
                <a:lnTo>
                  <a:pt x="281" y="71"/>
                </a:lnTo>
                <a:lnTo>
                  <a:pt x="289" y="90"/>
                </a:lnTo>
                <a:lnTo>
                  <a:pt x="297" y="113"/>
                </a:lnTo>
                <a:lnTo>
                  <a:pt x="319" y="105"/>
                </a:lnTo>
                <a:lnTo>
                  <a:pt x="342" y="95"/>
                </a:lnTo>
                <a:lnTo>
                  <a:pt x="320" y="77"/>
                </a:lnTo>
                <a:lnTo>
                  <a:pt x="296" y="64"/>
                </a:lnTo>
                <a:lnTo>
                  <a:pt x="270" y="54"/>
                </a:lnTo>
                <a:close/>
                <a:moveTo>
                  <a:pt x="175" y="54"/>
                </a:moveTo>
                <a:lnTo>
                  <a:pt x="146" y="65"/>
                </a:lnTo>
                <a:lnTo>
                  <a:pt x="121" y="80"/>
                </a:lnTo>
                <a:lnTo>
                  <a:pt x="98" y="99"/>
                </a:lnTo>
                <a:lnTo>
                  <a:pt x="121" y="108"/>
                </a:lnTo>
                <a:lnTo>
                  <a:pt x="149" y="115"/>
                </a:lnTo>
                <a:lnTo>
                  <a:pt x="155" y="91"/>
                </a:lnTo>
                <a:lnTo>
                  <a:pt x="165" y="72"/>
                </a:lnTo>
                <a:lnTo>
                  <a:pt x="175" y="54"/>
                </a:lnTo>
                <a:close/>
                <a:moveTo>
                  <a:pt x="223" y="49"/>
                </a:moveTo>
                <a:lnTo>
                  <a:pt x="212" y="52"/>
                </a:lnTo>
                <a:lnTo>
                  <a:pt x="200" y="61"/>
                </a:lnTo>
                <a:lnTo>
                  <a:pt x="190" y="75"/>
                </a:lnTo>
                <a:lnTo>
                  <a:pt x="180" y="96"/>
                </a:lnTo>
                <a:lnTo>
                  <a:pt x="171" y="120"/>
                </a:lnTo>
                <a:lnTo>
                  <a:pt x="203" y="124"/>
                </a:lnTo>
                <a:lnTo>
                  <a:pt x="238" y="124"/>
                </a:lnTo>
                <a:lnTo>
                  <a:pt x="273" y="120"/>
                </a:lnTo>
                <a:lnTo>
                  <a:pt x="265" y="95"/>
                </a:lnTo>
                <a:lnTo>
                  <a:pt x="255" y="75"/>
                </a:lnTo>
                <a:lnTo>
                  <a:pt x="245" y="61"/>
                </a:lnTo>
                <a:lnTo>
                  <a:pt x="234" y="52"/>
                </a:lnTo>
                <a:lnTo>
                  <a:pt x="223" y="49"/>
                </a:lnTo>
                <a:close/>
                <a:moveTo>
                  <a:pt x="223" y="0"/>
                </a:moveTo>
                <a:lnTo>
                  <a:pt x="259" y="3"/>
                </a:lnTo>
                <a:lnTo>
                  <a:pt x="293" y="11"/>
                </a:lnTo>
                <a:lnTo>
                  <a:pt x="325" y="25"/>
                </a:lnTo>
                <a:lnTo>
                  <a:pt x="354" y="42"/>
                </a:lnTo>
                <a:lnTo>
                  <a:pt x="380" y="65"/>
                </a:lnTo>
                <a:lnTo>
                  <a:pt x="402" y="90"/>
                </a:lnTo>
                <a:lnTo>
                  <a:pt x="420" y="120"/>
                </a:lnTo>
                <a:lnTo>
                  <a:pt x="433" y="151"/>
                </a:lnTo>
                <a:lnTo>
                  <a:pt x="442" y="186"/>
                </a:lnTo>
                <a:lnTo>
                  <a:pt x="445" y="222"/>
                </a:lnTo>
                <a:lnTo>
                  <a:pt x="442" y="258"/>
                </a:lnTo>
                <a:lnTo>
                  <a:pt x="433" y="292"/>
                </a:lnTo>
                <a:lnTo>
                  <a:pt x="420" y="325"/>
                </a:lnTo>
                <a:lnTo>
                  <a:pt x="402" y="353"/>
                </a:lnTo>
                <a:lnTo>
                  <a:pt x="380" y="379"/>
                </a:lnTo>
                <a:lnTo>
                  <a:pt x="354" y="402"/>
                </a:lnTo>
                <a:lnTo>
                  <a:pt x="325" y="420"/>
                </a:lnTo>
                <a:lnTo>
                  <a:pt x="293" y="434"/>
                </a:lnTo>
                <a:lnTo>
                  <a:pt x="259" y="441"/>
                </a:lnTo>
                <a:lnTo>
                  <a:pt x="223" y="445"/>
                </a:lnTo>
                <a:lnTo>
                  <a:pt x="187" y="441"/>
                </a:lnTo>
                <a:lnTo>
                  <a:pt x="152" y="434"/>
                </a:lnTo>
                <a:lnTo>
                  <a:pt x="120" y="420"/>
                </a:lnTo>
                <a:lnTo>
                  <a:pt x="91" y="402"/>
                </a:lnTo>
                <a:lnTo>
                  <a:pt x="66" y="379"/>
                </a:lnTo>
                <a:lnTo>
                  <a:pt x="43" y="353"/>
                </a:lnTo>
                <a:lnTo>
                  <a:pt x="25" y="325"/>
                </a:lnTo>
                <a:lnTo>
                  <a:pt x="11" y="292"/>
                </a:lnTo>
                <a:lnTo>
                  <a:pt x="2" y="258"/>
                </a:lnTo>
                <a:lnTo>
                  <a:pt x="0" y="222"/>
                </a:lnTo>
                <a:lnTo>
                  <a:pt x="2" y="186"/>
                </a:lnTo>
                <a:lnTo>
                  <a:pt x="11" y="151"/>
                </a:lnTo>
                <a:lnTo>
                  <a:pt x="25" y="120"/>
                </a:lnTo>
                <a:lnTo>
                  <a:pt x="43" y="90"/>
                </a:lnTo>
                <a:lnTo>
                  <a:pt x="66" y="65"/>
                </a:lnTo>
                <a:lnTo>
                  <a:pt x="91" y="42"/>
                </a:lnTo>
                <a:lnTo>
                  <a:pt x="120" y="25"/>
                </a:lnTo>
                <a:lnTo>
                  <a:pt x="152" y="11"/>
                </a:lnTo>
                <a:lnTo>
                  <a:pt x="187" y="3"/>
                </a:lnTo>
                <a:lnTo>
                  <a:pt x="223" y="0"/>
                </a:ln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noProof="0"/>
          </a:p>
        </p:txBody>
      </p:sp>
      <p:grpSp>
        <p:nvGrpSpPr>
          <p:cNvPr id="120" name="Knop uitleg"/>
          <p:cNvGrpSpPr/>
          <p:nvPr userDrawn="1"/>
        </p:nvGrpSpPr>
        <p:grpSpPr>
          <a:xfrm>
            <a:off x="9508901" y="2860359"/>
            <a:ext cx="1947767" cy="2037397"/>
            <a:chOff x="9275416" y="2755352"/>
            <a:chExt cx="1944216" cy="2037397"/>
          </a:xfrm>
        </p:grpSpPr>
        <p:sp>
          <p:nvSpPr>
            <p:cNvPr id="43" name="Rechthoek: afgeronde hoeken 42"/>
            <p:cNvSpPr/>
            <p:nvPr userDrawn="1"/>
          </p:nvSpPr>
          <p:spPr>
            <a:xfrm>
              <a:off x="9275416" y="2755352"/>
              <a:ext cx="1944216" cy="2037397"/>
            </a:xfrm>
            <a:prstGeom prst="roundRect">
              <a:avLst>
                <a:gd name="adj" fmla="val 3052"/>
              </a:avLst>
            </a:prstGeom>
            <a:solidFill>
              <a:srgbClr val="FF7800"/>
            </a:solidFill>
            <a:ln>
              <a:noFill/>
            </a:ln>
            <a:effectLst>
              <a:outerShdw dist="50800" dir="2700000" algn="tl" rotWithShape="0">
                <a:srgbClr val="76717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2" name="Groep 41"/>
            <p:cNvGrpSpPr/>
            <p:nvPr userDrawn="1"/>
          </p:nvGrpSpPr>
          <p:grpSpPr>
            <a:xfrm>
              <a:off x="9434682" y="3006335"/>
              <a:ext cx="1625685" cy="1701927"/>
              <a:chOff x="9434682" y="3006335"/>
              <a:chExt cx="1625685" cy="1701927"/>
            </a:xfrm>
          </p:grpSpPr>
          <p:sp>
            <p:nvSpPr>
              <p:cNvPr id="36" name="Ovaal 35"/>
              <p:cNvSpPr/>
              <p:nvPr userDrawn="1"/>
            </p:nvSpPr>
            <p:spPr>
              <a:xfrm>
                <a:off x="9815476" y="3006335"/>
                <a:ext cx="864096" cy="86409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16" name="H2">
                <a:hlinkClick r:id="" action="ppaction://noaction"/>
              </p:cNvPr>
              <p:cNvSpPr txBox="1"/>
              <p:nvPr userDrawn="1"/>
            </p:nvSpPr>
            <p:spPr>
              <a:xfrm>
                <a:off x="9434682" y="3998106"/>
                <a:ext cx="1625685" cy="710156"/>
              </a:xfrm>
              <a:prstGeom prst="rect">
                <a:avLst/>
              </a:prstGeom>
              <a:noFill/>
            </p:spPr>
            <p:txBody>
              <a:bodyPr wrap="square" lIns="0" tIns="0" rIns="0" bIns="0" rtlCol="0" anchor="t">
                <a:noAutofit/>
              </a:bodyPr>
              <a:lstStyle/>
              <a:p>
                <a:pPr algn="ctr" defTabSz="1217512">
                  <a:spcBef>
                    <a:spcPts val="600"/>
                  </a:spcBef>
                  <a:spcAft>
                    <a:spcPts val="600"/>
                  </a:spcAft>
                </a:pPr>
                <a:r>
                  <a:rPr lang="nl-NL" sz="1200" kern="1200" noProof="0">
                    <a:solidFill>
                      <a:srgbClr val="FFFFFF"/>
                    </a:solidFill>
                    <a:latin typeface="Oswald" panose="02000503000000000000" pitchFamily="2" charset="0"/>
                    <a:ea typeface="+mn-ea"/>
                    <a:cs typeface="+mn-cs"/>
                  </a:rPr>
                  <a:t>Open deze dia in de diavoorstelling en klik</a:t>
                </a:r>
                <a:br>
                  <a:rPr lang="nl-NL" sz="1200" kern="1200" noProof="0">
                    <a:solidFill>
                      <a:srgbClr val="FFFFFF"/>
                    </a:solidFill>
                    <a:latin typeface="Oswald" panose="02000503000000000000" pitchFamily="2" charset="0"/>
                    <a:ea typeface="+mn-ea"/>
                    <a:cs typeface="+mn-cs"/>
                  </a:rPr>
                </a:br>
                <a:r>
                  <a:rPr lang="nl-NL" sz="1200" kern="1200" noProof="0">
                    <a:solidFill>
                      <a:srgbClr val="FFFFFF"/>
                    </a:solidFill>
                    <a:latin typeface="Oswald" panose="02000503000000000000" pitchFamily="2" charset="0"/>
                    <a:ea typeface="+mn-ea"/>
                    <a:cs typeface="+mn-cs"/>
                  </a:rPr>
                  <a:t>op de YouTube-link</a:t>
                </a:r>
                <a:endParaRPr lang="nl-NL" sz="1000" kern="1200" noProof="0">
                  <a:solidFill>
                    <a:srgbClr val="FFFFFF"/>
                  </a:solidFill>
                  <a:latin typeface="Oswald" panose="02000503000000000000" pitchFamily="2" charset="0"/>
                  <a:ea typeface="+mn-ea"/>
                  <a:cs typeface="+mn-cs"/>
                </a:endParaRPr>
              </a:p>
            </p:txBody>
          </p:sp>
          <p:grpSp>
            <p:nvGrpSpPr>
              <p:cNvPr id="117" name="Groep 116"/>
              <p:cNvGrpSpPr>
                <a:grpSpLocks noChangeAspect="1"/>
              </p:cNvGrpSpPr>
              <p:nvPr userDrawn="1"/>
            </p:nvGrpSpPr>
            <p:grpSpPr>
              <a:xfrm>
                <a:off x="10139574" y="3193941"/>
                <a:ext cx="215900" cy="464820"/>
                <a:chOff x="9836152" y="1052862"/>
                <a:chExt cx="269875" cy="581025"/>
              </a:xfrm>
              <a:solidFill>
                <a:schemeClr val="bg1"/>
              </a:solidFill>
            </p:grpSpPr>
            <p:sp>
              <p:nvSpPr>
                <p:cNvPr id="118" name="Freeform 300"/>
                <p:cNvSpPr>
                  <a:spLocks/>
                </p:cNvSpPr>
                <p:nvPr/>
              </p:nvSpPr>
              <p:spPr bwMode="auto">
                <a:xfrm>
                  <a:off x="9836152" y="1219549"/>
                  <a:ext cx="269875" cy="414338"/>
                </a:xfrm>
                <a:custGeom>
                  <a:avLst/>
                  <a:gdLst>
                    <a:gd name="T0" fmla="*/ 54 w 170"/>
                    <a:gd name="T1" fmla="*/ 0 h 261"/>
                    <a:gd name="T2" fmla="*/ 77 w 170"/>
                    <a:gd name="T3" fmla="*/ 0 h 261"/>
                    <a:gd name="T4" fmla="*/ 77 w 170"/>
                    <a:gd name="T5" fmla="*/ 67 h 261"/>
                    <a:gd name="T6" fmla="*/ 77 w 170"/>
                    <a:gd name="T7" fmla="*/ 73 h 261"/>
                    <a:gd name="T8" fmla="*/ 79 w 170"/>
                    <a:gd name="T9" fmla="*/ 75 h 261"/>
                    <a:gd name="T10" fmla="*/ 85 w 170"/>
                    <a:gd name="T11" fmla="*/ 75 h 261"/>
                    <a:gd name="T12" fmla="*/ 87 w 170"/>
                    <a:gd name="T13" fmla="*/ 75 h 261"/>
                    <a:gd name="T14" fmla="*/ 92 w 170"/>
                    <a:gd name="T15" fmla="*/ 73 h 261"/>
                    <a:gd name="T16" fmla="*/ 92 w 170"/>
                    <a:gd name="T17" fmla="*/ 67 h 261"/>
                    <a:gd name="T18" fmla="*/ 92 w 170"/>
                    <a:gd name="T19" fmla="*/ 0 h 261"/>
                    <a:gd name="T20" fmla="*/ 116 w 170"/>
                    <a:gd name="T21" fmla="*/ 0 h 261"/>
                    <a:gd name="T22" fmla="*/ 136 w 170"/>
                    <a:gd name="T23" fmla="*/ 8 h 261"/>
                    <a:gd name="T24" fmla="*/ 154 w 170"/>
                    <a:gd name="T25" fmla="*/ 21 h 261"/>
                    <a:gd name="T26" fmla="*/ 165 w 170"/>
                    <a:gd name="T27" fmla="*/ 42 h 261"/>
                    <a:gd name="T28" fmla="*/ 170 w 170"/>
                    <a:gd name="T29" fmla="*/ 65 h 261"/>
                    <a:gd name="T30" fmla="*/ 170 w 170"/>
                    <a:gd name="T31" fmla="*/ 160 h 261"/>
                    <a:gd name="T32" fmla="*/ 167 w 170"/>
                    <a:gd name="T33" fmla="*/ 181 h 261"/>
                    <a:gd name="T34" fmla="*/ 159 w 170"/>
                    <a:gd name="T35" fmla="*/ 204 h 261"/>
                    <a:gd name="T36" fmla="*/ 149 w 170"/>
                    <a:gd name="T37" fmla="*/ 225 h 261"/>
                    <a:gd name="T38" fmla="*/ 134 w 170"/>
                    <a:gd name="T39" fmla="*/ 245 h 261"/>
                    <a:gd name="T40" fmla="*/ 110 w 170"/>
                    <a:gd name="T41" fmla="*/ 258 h 261"/>
                    <a:gd name="T42" fmla="*/ 85 w 170"/>
                    <a:gd name="T43" fmla="*/ 261 h 261"/>
                    <a:gd name="T44" fmla="*/ 59 w 170"/>
                    <a:gd name="T45" fmla="*/ 258 h 261"/>
                    <a:gd name="T46" fmla="*/ 36 w 170"/>
                    <a:gd name="T47" fmla="*/ 245 h 261"/>
                    <a:gd name="T48" fmla="*/ 20 w 170"/>
                    <a:gd name="T49" fmla="*/ 225 h 261"/>
                    <a:gd name="T50" fmla="*/ 7 w 170"/>
                    <a:gd name="T51" fmla="*/ 204 h 261"/>
                    <a:gd name="T52" fmla="*/ 2 w 170"/>
                    <a:gd name="T53" fmla="*/ 181 h 261"/>
                    <a:gd name="T54" fmla="*/ 0 w 170"/>
                    <a:gd name="T55" fmla="*/ 160 h 261"/>
                    <a:gd name="T56" fmla="*/ 0 w 170"/>
                    <a:gd name="T57" fmla="*/ 65 h 261"/>
                    <a:gd name="T58" fmla="*/ 5 w 170"/>
                    <a:gd name="T59" fmla="*/ 42 h 261"/>
                    <a:gd name="T60" fmla="*/ 15 w 170"/>
                    <a:gd name="T61" fmla="*/ 21 h 261"/>
                    <a:gd name="T62" fmla="*/ 33 w 170"/>
                    <a:gd name="T63" fmla="*/ 8 h 261"/>
                    <a:gd name="T64" fmla="*/ 54 w 170"/>
                    <a:gd name="T6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261">
                      <a:moveTo>
                        <a:pt x="54" y="0"/>
                      </a:moveTo>
                      <a:lnTo>
                        <a:pt x="77" y="0"/>
                      </a:lnTo>
                      <a:lnTo>
                        <a:pt x="77" y="67"/>
                      </a:lnTo>
                      <a:lnTo>
                        <a:pt x="77" y="73"/>
                      </a:lnTo>
                      <a:lnTo>
                        <a:pt x="79" y="75"/>
                      </a:lnTo>
                      <a:lnTo>
                        <a:pt x="85" y="75"/>
                      </a:lnTo>
                      <a:lnTo>
                        <a:pt x="87" y="75"/>
                      </a:lnTo>
                      <a:lnTo>
                        <a:pt x="92" y="73"/>
                      </a:lnTo>
                      <a:lnTo>
                        <a:pt x="92" y="67"/>
                      </a:lnTo>
                      <a:lnTo>
                        <a:pt x="92" y="0"/>
                      </a:lnTo>
                      <a:lnTo>
                        <a:pt x="116" y="0"/>
                      </a:lnTo>
                      <a:lnTo>
                        <a:pt x="136" y="8"/>
                      </a:lnTo>
                      <a:lnTo>
                        <a:pt x="154" y="21"/>
                      </a:lnTo>
                      <a:lnTo>
                        <a:pt x="165" y="42"/>
                      </a:lnTo>
                      <a:lnTo>
                        <a:pt x="170" y="65"/>
                      </a:lnTo>
                      <a:lnTo>
                        <a:pt x="170" y="160"/>
                      </a:lnTo>
                      <a:lnTo>
                        <a:pt x="167" y="181"/>
                      </a:lnTo>
                      <a:lnTo>
                        <a:pt x="159" y="204"/>
                      </a:lnTo>
                      <a:lnTo>
                        <a:pt x="149" y="225"/>
                      </a:lnTo>
                      <a:lnTo>
                        <a:pt x="134" y="245"/>
                      </a:lnTo>
                      <a:lnTo>
                        <a:pt x="110" y="258"/>
                      </a:lnTo>
                      <a:lnTo>
                        <a:pt x="85" y="261"/>
                      </a:lnTo>
                      <a:lnTo>
                        <a:pt x="59" y="258"/>
                      </a:lnTo>
                      <a:lnTo>
                        <a:pt x="36" y="245"/>
                      </a:lnTo>
                      <a:lnTo>
                        <a:pt x="20" y="225"/>
                      </a:lnTo>
                      <a:lnTo>
                        <a:pt x="7" y="204"/>
                      </a:lnTo>
                      <a:lnTo>
                        <a:pt x="2" y="181"/>
                      </a:lnTo>
                      <a:lnTo>
                        <a:pt x="0" y="160"/>
                      </a:lnTo>
                      <a:lnTo>
                        <a:pt x="0" y="65"/>
                      </a:lnTo>
                      <a:lnTo>
                        <a:pt x="5" y="42"/>
                      </a:lnTo>
                      <a:lnTo>
                        <a:pt x="15" y="21"/>
                      </a:lnTo>
                      <a:lnTo>
                        <a:pt x="33" y="8"/>
                      </a:lnTo>
                      <a:lnTo>
                        <a:pt x="54" y="0"/>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noProof="0">
                    <a:solidFill>
                      <a:schemeClr val="bg1"/>
                    </a:solidFill>
                  </a:endParaRPr>
                </a:p>
              </p:txBody>
            </p:sp>
            <p:sp>
              <p:nvSpPr>
                <p:cNvPr id="119" name="Freeform 301"/>
                <p:cNvSpPr>
                  <a:spLocks/>
                </p:cNvSpPr>
                <p:nvPr/>
              </p:nvSpPr>
              <p:spPr bwMode="auto">
                <a:xfrm>
                  <a:off x="9864727" y="1052862"/>
                  <a:ext cx="122238" cy="163513"/>
                </a:xfrm>
                <a:custGeom>
                  <a:avLst/>
                  <a:gdLst>
                    <a:gd name="T0" fmla="*/ 15 w 77"/>
                    <a:gd name="T1" fmla="*/ 0 h 103"/>
                    <a:gd name="T2" fmla="*/ 18 w 77"/>
                    <a:gd name="T3" fmla="*/ 0 h 103"/>
                    <a:gd name="T4" fmla="*/ 23 w 77"/>
                    <a:gd name="T5" fmla="*/ 5 h 103"/>
                    <a:gd name="T6" fmla="*/ 23 w 77"/>
                    <a:gd name="T7" fmla="*/ 10 h 103"/>
                    <a:gd name="T8" fmla="*/ 23 w 77"/>
                    <a:gd name="T9" fmla="*/ 13 h 103"/>
                    <a:gd name="T10" fmla="*/ 23 w 77"/>
                    <a:gd name="T11" fmla="*/ 13 h 103"/>
                    <a:gd name="T12" fmla="*/ 23 w 77"/>
                    <a:gd name="T13" fmla="*/ 15 h 103"/>
                    <a:gd name="T14" fmla="*/ 23 w 77"/>
                    <a:gd name="T15" fmla="*/ 15 h 103"/>
                    <a:gd name="T16" fmla="*/ 20 w 77"/>
                    <a:gd name="T17" fmla="*/ 18 h 103"/>
                    <a:gd name="T18" fmla="*/ 20 w 77"/>
                    <a:gd name="T19" fmla="*/ 23 h 103"/>
                    <a:gd name="T20" fmla="*/ 18 w 77"/>
                    <a:gd name="T21" fmla="*/ 28 h 103"/>
                    <a:gd name="T22" fmla="*/ 20 w 77"/>
                    <a:gd name="T23" fmla="*/ 36 h 103"/>
                    <a:gd name="T24" fmla="*/ 23 w 77"/>
                    <a:gd name="T25" fmla="*/ 44 h 103"/>
                    <a:gd name="T26" fmla="*/ 28 w 77"/>
                    <a:gd name="T27" fmla="*/ 49 h 103"/>
                    <a:gd name="T28" fmla="*/ 33 w 77"/>
                    <a:gd name="T29" fmla="*/ 51 h 103"/>
                    <a:gd name="T30" fmla="*/ 43 w 77"/>
                    <a:gd name="T31" fmla="*/ 56 h 103"/>
                    <a:gd name="T32" fmla="*/ 54 w 77"/>
                    <a:gd name="T33" fmla="*/ 62 h 103"/>
                    <a:gd name="T34" fmla="*/ 61 w 77"/>
                    <a:gd name="T35" fmla="*/ 69 h 103"/>
                    <a:gd name="T36" fmla="*/ 67 w 77"/>
                    <a:gd name="T37" fmla="*/ 74 h 103"/>
                    <a:gd name="T38" fmla="*/ 72 w 77"/>
                    <a:gd name="T39" fmla="*/ 82 h 103"/>
                    <a:gd name="T40" fmla="*/ 74 w 77"/>
                    <a:gd name="T41" fmla="*/ 93 h 103"/>
                    <a:gd name="T42" fmla="*/ 77 w 77"/>
                    <a:gd name="T43" fmla="*/ 103 h 103"/>
                    <a:gd name="T44" fmla="*/ 56 w 77"/>
                    <a:gd name="T45" fmla="*/ 103 h 103"/>
                    <a:gd name="T46" fmla="*/ 54 w 77"/>
                    <a:gd name="T47" fmla="*/ 98 h 103"/>
                    <a:gd name="T48" fmla="*/ 51 w 77"/>
                    <a:gd name="T49" fmla="*/ 87 h 103"/>
                    <a:gd name="T50" fmla="*/ 46 w 77"/>
                    <a:gd name="T51" fmla="*/ 82 h 103"/>
                    <a:gd name="T52" fmla="*/ 43 w 77"/>
                    <a:gd name="T53" fmla="*/ 77 h 103"/>
                    <a:gd name="T54" fmla="*/ 36 w 77"/>
                    <a:gd name="T55" fmla="*/ 74 h 103"/>
                    <a:gd name="T56" fmla="*/ 23 w 77"/>
                    <a:gd name="T57" fmla="*/ 69 h 103"/>
                    <a:gd name="T58" fmla="*/ 15 w 77"/>
                    <a:gd name="T59" fmla="*/ 62 h 103"/>
                    <a:gd name="T60" fmla="*/ 7 w 77"/>
                    <a:gd name="T61" fmla="*/ 54 h 103"/>
                    <a:gd name="T62" fmla="*/ 2 w 77"/>
                    <a:gd name="T63" fmla="*/ 46 h 103"/>
                    <a:gd name="T64" fmla="*/ 0 w 77"/>
                    <a:gd name="T65" fmla="*/ 38 h 103"/>
                    <a:gd name="T66" fmla="*/ 0 w 77"/>
                    <a:gd name="T67" fmla="*/ 28 h 103"/>
                    <a:gd name="T68" fmla="*/ 0 w 77"/>
                    <a:gd name="T69" fmla="*/ 20 h 103"/>
                    <a:gd name="T70" fmla="*/ 2 w 77"/>
                    <a:gd name="T71" fmla="*/ 13 h 103"/>
                    <a:gd name="T72" fmla="*/ 5 w 77"/>
                    <a:gd name="T73" fmla="*/ 7 h 103"/>
                    <a:gd name="T74" fmla="*/ 5 w 77"/>
                    <a:gd name="T75" fmla="*/ 5 h 103"/>
                    <a:gd name="T76" fmla="*/ 5 w 77"/>
                    <a:gd name="T77" fmla="*/ 5 h 103"/>
                    <a:gd name="T78" fmla="*/ 10 w 77"/>
                    <a:gd name="T79" fmla="*/ 0 h 103"/>
                    <a:gd name="T80" fmla="*/ 15 w 77"/>
                    <a:gd name="T8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 h="103">
                      <a:moveTo>
                        <a:pt x="15" y="0"/>
                      </a:moveTo>
                      <a:lnTo>
                        <a:pt x="18" y="0"/>
                      </a:lnTo>
                      <a:lnTo>
                        <a:pt x="23" y="5"/>
                      </a:lnTo>
                      <a:lnTo>
                        <a:pt x="23" y="10"/>
                      </a:lnTo>
                      <a:lnTo>
                        <a:pt x="23" y="13"/>
                      </a:lnTo>
                      <a:lnTo>
                        <a:pt x="23" y="13"/>
                      </a:lnTo>
                      <a:lnTo>
                        <a:pt x="23" y="15"/>
                      </a:lnTo>
                      <a:lnTo>
                        <a:pt x="23" y="15"/>
                      </a:lnTo>
                      <a:lnTo>
                        <a:pt x="20" y="18"/>
                      </a:lnTo>
                      <a:lnTo>
                        <a:pt x="20" y="23"/>
                      </a:lnTo>
                      <a:lnTo>
                        <a:pt x="18" y="28"/>
                      </a:lnTo>
                      <a:lnTo>
                        <a:pt x="20" y="36"/>
                      </a:lnTo>
                      <a:lnTo>
                        <a:pt x="23" y="44"/>
                      </a:lnTo>
                      <a:lnTo>
                        <a:pt x="28" y="49"/>
                      </a:lnTo>
                      <a:lnTo>
                        <a:pt x="33" y="51"/>
                      </a:lnTo>
                      <a:lnTo>
                        <a:pt x="43" y="56"/>
                      </a:lnTo>
                      <a:lnTo>
                        <a:pt x="54" y="62"/>
                      </a:lnTo>
                      <a:lnTo>
                        <a:pt x="61" y="69"/>
                      </a:lnTo>
                      <a:lnTo>
                        <a:pt x="67" y="74"/>
                      </a:lnTo>
                      <a:lnTo>
                        <a:pt x="72" y="82"/>
                      </a:lnTo>
                      <a:lnTo>
                        <a:pt x="74" y="93"/>
                      </a:lnTo>
                      <a:lnTo>
                        <a:pt x="77" y="103"/>
                      </a:lnTo>
                      <a:lnTo>
                        <a:pt x="56" y="103"/>
                      </a:lnTo>
                      <a:lnTo>
                        <a:pt x="54" y="98"/>
                      </a:lnTo>
                      <a:lnTo>
                        <a:pt x="51" y="87"/>
                      </a:lnTo>
                      <a:lnTo>
                        <a:pt x="46" y="82"/>
                      </a:lnTo>
                      <a:lnTo>
                        <a:pt x="43" y="77"/>
                      </a:lnTo>
                      <a:lnTo>
                        <a:pt x="36" y="74"/>
                      </a:lnTo>
                      <a:lnTo>
                        <a:pt x="23" y="69"/>
                      </a:lnTo>
                      <a:lnTo>
                        <a:pt x="15" y="62"/>
                      </a:lnTo>
                      <a:lnTo>
                        <a:pt x="7" y="54"/>
                      </a:lnTo>
                      <a:lnTo>
                        <a:pt x="2" y="46"/>
                      </a:lnTo>
                      <a:lnTo>
                        <a:pt x="0" y="38"/>
                      </a:lnTo>
                      <a:lnTo>
                        <a:pt x="0" y="28"/>
                      </a:lnTo>
                      <a:lnTo>
                        <a:pt x="0" y="20"/>
                      </a:lnTo>
                      <a:lnTo>
                        <a:pt x="2" y="13"/>
                      </a:lnTo>
                      <a:lnTo>
                        <a:pt x="5" y="7"/>
                      </a:lnTo>
                      <a:lnTo>
                        <a:pt x="5" y="5"/>
                      </a:lnTo>
                      <a:lnTo>
                        <a:pt x="5" y="5"/>
                      </a:lnTo>
                      <a:lnTo>
                        <a:pt x="10" y="0"/>
                      </a:lnTo>
                      <a:lnTo>
                        <a:pt x="15" y="0"/>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noProof="0">
                    <a:solidFill>
                      <a:schemeClr val="bg1"/>
                    </a:solidFill>
                  </a:endParaRPr>
                </a:p>
              </p:txBody>
            </p:sp>
          </p:grpSp>
        </p:grpSp>
      </p:grpSp>
      <p:sp>
        <p:nvSpPr>
          <p:cNvPr id="58" name="Tijdelijke aanduiding voor tekst 58"/>
          <p:cNvSpPr txBox="1">
            <a:spLocks/>
          </p:cNvSpPr>
          <p:nvPr userDrawn="1"/>
        </p:nvSpPr>
        <p:spPr>
          <a:xfrm>
            <a:off x="1" y="6750000"/>
            <a:ext cx="12192000" cy="108000"/>
          </a:xfrm>
          <a:prstGeom prst="rect">
            <a:avLst/>
          </a:prstGeom>
          <a:solidFill>
            <a:srgbClr val="0096A5"/>
          </a:solidFill>
          <a:effectLst>
            <a:innerShdw blurRad="114300" dist="38100" dir="16200000">
              <a:prstClr val="black">
                <a:alpha val="20000"/>
              </a:prstClr>
            </a:innerShdw>
          </a:effectLst>
        </p:spPr>
        <p:txBody>
          <a:bodyPr vert="horz" lIns="72000" tIns="108000" rIns="72000" bIns="36000" rtlCol="0" anchor="ctr">
            <a:noAutofit/>
          </a:bodyPr>
          <a:lstStyle>
            <a:lvl1pPr marL="180975" indent="-180975" algn="ctr"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lang="nl-NL" sz="2000" kern="1200" cap="all" baseline="0" smtClean="0">
                <a:solidFill>
                  <a:schemeClr val="bg1"/>
                </a:solidFill>
                <a:effectLst/>
                <a:latin typeface="+mj-lt"/>
                <a:ea typeface="+mn-ea"/>
                <a:cs typeface="+mn-cs"/>
              </a:defRPr>
            </a:lvl1pPr>
            <a:lvl2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solidFill>
                <a:latin typeface="+mn-lt"/>
                <a:ea typeface="+mn-ea"/>
                <a:cs typeface="+mn-cs"/>
              </a:defRPr>
            </a:lvl2pPr>
            <a:lvl3pPr marL="541338" indent="-180975"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lumMod val="40000"/>
                    <a:lumOff val="60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lang="nl-NL" sz="1600" b="0" i="0" kern="1200" smtClean="0">
                <a:solidFill>
                  <a:schemeClr val="accent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lang="en-US" sz="1400" b="0" i="0" kern="1200" cap="all" baseline="0">
                <a:solidFill>
                  <a:schemeClr val="accent1"/>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sz="1600" kern="1200">
                <a:solidFill>
                  <a:schemeClr val="accent1"/>
                </a:solidFill>
                <a:latin typeface="+mn-lt"/>
                <a:ea typeface="+mn-ea"/>
                <a:cs typeface="+mn-cs"/>
              </a:defRPr>
            </a:lvl6pPr>
            <a:lvl7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sz="1600" kern="1200">
                <a:solidFill>
                  <a:schemeClr val="accent1"/>
                </a:solidFill>
                <a:latin typeface="+mn-lt"/>
                <a:ea typeface="+mn-ea"/>
                <a:cs typeface="+mn-cs"/>
              </a:defRPr>
            </a:lvl7pPr>
            <a:lvl8pPr marL="541338" indent="-180975"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accent1"/>
                </a:solidFill>
                <a:latin typeface="+mn-lt"/>
                <a:ea typeface="+mn-ea"/>
                <a:cs typeface="+mn-cs"/>
              </a:defRPr>
            </a:lvl9pPr>
          </a:lstStyle>
          <a:p>
            <a:pPr marL="0" indent="0">
              <a:buNone/>
            </a:pPr>
            <a:endParaRPr lang="nl-NL" sz="2000" noProof="0"/>
          </a:p>
        </p:txBody>
      </p:sp>
      <p:cxnSp>
        <p:nvCxnSpPr>
          <p:cNvPr id="60" name="Rechte verbindingslijn 59"/>
          <p:cNvCxnSpPr>
            <a:cxnSpLocks/>
          </p:cNvCxnSpPr>
          <p:nvPr userDrawn="1"/>
        </p:nvCxnSpPr>
        <p:spPr>
          <a:xfrm>
            <a:off x="693962" y="1124808"/>
            <a:ext cx="9946827" cy="0"/>
          </a:xfrm>
          <a:prstGeom prst="line">
            <a:avLst/>
          </a:prstGeom>
          <a:ln w="12700">
            <a:solidFill>
              <a:srgbClr val="E7E6E6"/>
            </a:solidFill>
          </a:ln>
        </p:spPr>
        <p:style>
          <a:lnRef idx="1">
            <a:schemeClr val="accent1"/>
          </a:lnRef>
          <a:fillRef idx="0">
            <a:schemeClr val="accent1"/>
          </a:fillRef>
          <a:effectRef idx="0">
            <a:schemeClr val="accent1"/>
          </a:effectRef>
          <a:fontRef idx="minor">
            <a:schemeClr val="tx1"/>
          </a:fontRef>
        </p:style>
      </p:cxnSp>
      <p:sp>
        <p:nvSpPr>
          <p:cNvPr id="61" name="Vrije vorm 308"/>
          <p:cNvSpPr/>
          <p:nvPr userDrawn="1"/>
        </p:nvSpPr>
        <p:spPr>
          <a:xfrm>
            <a:off x="11056395" y="692697"/>
            <a:ext cx="434787" cy="433993"/>
          </a:xfrm>
          <a:custGeom>
            <a:avLst/>
            <a:gdLst>
              <a:gd name="connsiteX0" fmla="*/ 3160837 w 6321674"/>
              <a:gd name="connsiteY0" fmla="*/ 0 h 6321674"/>
              <a:gd name="connsiteX1" fmla="*/ 6321674 w 6321674"/>
              <a:gd name="connsiteY1" fmla="*/ 3160837 h 6321674"/>
              <a:gd name="connsiteX2" fmla="*/ 6073280 w 6321674"/>
              <a:gd name="connsiteY2" fmla="*/ 4391178 h 6321674"/>
              <a:gd name="connsiteX3" fmla="*/ 6050767 w 6321674"/>
              <a:gd name="connsiteY3" fmla="*/ 4437912 h 6321674"/>
              <a:gd name="connsiteX4" fmla="*/ 5808464 w 6321674"/>
              <a:gd name="connsiteY4" fmla="*/ 4437912 h 6321674"/>
              <a:gd name="connsiteX5" fmla="*/ 4886641 w 6321674"/>
              <a:gd name="connsiteY5" fmla="*/ 3516089 h 6321674"/>
              <a:gd name="connsiteX6" fmla="*/ 4886641 w 6321674"/>
              <a:gd name="connsiteY6" fmla="*/ 2976234 h 6321674"/>
              <a:gd name="connsiteX7" fmla="*/ 4861424 w 6321674"/>
              <a:gd name="connsiteY7" fmla="*/ 2811002 h 6321674"/>
              <a:gd name="connsiteX8" fmla="*/ 3160837 w 6321674"/>
              <a:gd name="connsiteY8" fmla="*/ 1424984 h 6321674"/>
              <a:gd name="connsiteX9" fmla="*/ 1759746 w 6321674"/>
              <a:gd name="connsiteY9" fmla="*/ 1424984 h 6321674"/>
              <a:gd name="connsiteX10" fmla="*/ 2750811 w 6321674"/>
              <a:gd name="connsiteY10" fmla="*/ 2416049 h 6321674"/>
              <a:gd name="connsiteX11" fmla="*/ 2828413 w 6321674"/>
              <a:gd name="connsiteY11" fmla="*/ 2373928 h 6321674"/>
              <a:gd name="connsiteX12" fmla="*/ 3160836 w 6321674"/>
              <a:gd name="connsiteY12" fmla="*/ 2306815 h 6321674"/>
              <a:gd name="connsiteX13" fmla="*/ 4014858 w 6321674"/>
              <a:gd name="connsiteY13" fmla="*/ 3160837 h 6321674"/>
              <a:gd name="connsiteX14" fmla="*/ 3947745 w 6321674"/>
              <a:gd name="connsiteY14" fmla="*/ 3493261 h 6321674"/>
              <a:gd name="connsiteX15" fmla="*/ 3905624 w 6321674"/>
              <a:gd name="connsiteY15" fmla="*/ 3570862 h 6321674"/>
              <a:gd name="connsiteX16" fmla="*/ 4978204 w 6321674"/>
              <a:gd name="connsiteY16" fmla="*/ 4651491 h 6321674"/>
              <a:gd name="connsiteX17" fmla="*/ 5564528 w 6321674"/>
              <a:gd name="connsiteY17" fmla="*/ 4886642 h 6321674"/>
              <a:gd name="connsiteX18" fmla="*/ 5807033 w 6321674"/>
              <a:gd name="connsiteY18" fmla="*/ 4886642 h 6321674"/>
              <a:gd name="connsiteX19" fmla="*/ 5781853 w 6321674"/>
              <a:gd name="connsiteY19" fmla="*/ 4928091 h 6321674"/>
              <a:gd name="connsiteX20" fmla="*/ 3160837 w 6321674"/>
              <a:gd name="connsiteY20" fmla="*/ 6321674 h 6321674"/>
              <a:gd name="connsiteX21" fmla="*/ 0 w 6321674"/>
              <a:gd name="connsiteY21" fmla="*/ 3160837 h 6321674"/>
              <a:gd name="connsiteX22" fmla="*/ 248395 w 6321674"/>
              <a:gd name="connsiteY22" fmla="*/ 1930497 h 6321674"/>
              <a:gd name="connsiteX23" fmla="*/ 278958 w 6321674"/>
              <a:gd name="connsiteY23" fmla="*/ 1867050 h 6321674"/>
              <a:gd name="connsiteX24" fmla="*/ 523257 w 6321674"/>
              <a:gd name="connsiteY24" fmla="*/ 1867050 h 6321674"/>
              <a:gd name="connsiteX25" fmla="*/ 1445080 w 6321674"/>
              <a:gd name="connsiteY25" fmla="*/ 2788873 h 6321674"/>
              <a:gd name="connsiteX26" fmla="*/ 1445080 w 6321674"/>
              <a:gd name="connsiteY26" fmla="*/ 3411271 h 6321674"/>
              <a:gd name="connsiteX27" fmla="*/ 1460251 w 6321674"/>
              <a:gd name="connsiteY27" fmla="*/ 3510672 h 6321674"/>
              <a:gd name="connsiteX28" fmla="*/ 3160837 w 6321674"/>
              <a:gd name="connsiteY28" fmla="*/ 4896690 h 6321674"/>
              <a:gd name="connsiteX29" fmla="*/ 4561928 w 6321674"/>
              <a:gd name="connsiteY29" fmla="*/ 4896690 h 6321674"/>
              <a:gd name="connsiteX30" fmla="*/ 3570862 w 6321674"/>
              <a:gd name="connsiteY30" fmla="*/ 3905624 h 6321674"/>
              <a:gd name="connsiteX31" fmla="*/ 3493260 w 6321674"/>
              <a:gd name="connsiteY31" fmla="*/ 3947745 h 6321674"/>
              <a:gd name="connsiteX32" fmla="*/ 3160836 w 6321674"/>
              <a:gd name="connsiteY32" fmla="*/ 4014859 h 6321674"/>
              <a:gd name="connsiteX33" fmla="*/ 2306814 w 6321674"/>
              <a:gd name="connsiteY33" fmla="*/ 3160837 h 6321674"/>
              <a:gd name="connsiteX34" fmla="*/ 2373928 w 6321674"/>
              <a:gd name="connsiteY34" fmla="*/ 2828413 h 6321674"/>
              <a:gd name="connsiteX35" fmla="*/ 2416050 w 6321674"/>
              <a:gd name="connsiteY35" fmla="*/ 2750811 h 6321674"/>
              <a:gd name="connsiteX36" fmla="*/ 1433758 w 6321674"/>
              <a:gd name="connsiteY36" fmla="*/ 1759384 h 6321674"/>
              <a:gd name="connsiteX37" fmla="*/ 731545 w 6321674"/>
              <a:gd name="connsiteY37" fmla="*/ 1403612 h 6321674"/>
              <a:gd name="connsiteX38" fmla="*/ 533729 w 6321674"/>
              <a:gd name="connsiteY38" fmla="*/ 1403612 h 6321674"/>
              <a:gd name="connsiteX39" fmla="*/ 539822 w 6321674"/>
              <a:gd name="connsiteY39" fmla="*/ 1393583 h 6321674"/>
              <a:gd name="connsiteX40" fmla="*/ 3160837 w 6321674"/>
              <a:gd name="connsiteY40" fmla="*/ 0 h 63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21674" h="6321674">
                <a:moveTo>
                  <a:pt x="3160837" y="0"/>
                </a:moveTo>
                <a:cubicBezTo>
                  <a:pt x="4906519" y="0"/>
                  <a:pt x="6321674" y="1415155"/>
                  <a:pt x="6321674" y="3160837"/>
                </a:cubicBezTo>
                <a:cubicBezTo>
                  <a:pt x="6321674" y="3597258"/>
                  <a:pt x="6233227" y="4013020"/>
                  <a:pt x="6073280" y="4391178"/>
                </a:cubicBezTo>
                <a:lnTo>
                  <a:pt x="6050767" y="4437912"/>
                </a:lnTo>
                <a:lnTo>
                  <a:pt x="5808464" y="4437912"/>
                </a:lnTo>
                <a:cubicBezTo>
                  <a:pt x="5299355" y="4437912"/>
                  <a:pt x="4886641" y="4025198"/>
                  <a:pt x="4886641" y="3516089"/>
                </a:cubicBezTo>
                <a:lnTo>
                  <a:pt x="4886641" y="2976234"/>
                </a:lnTo>
                <a:lnTo>
                  <a:pt x="4861424" y="2811002"/>
                </a:lnTo>
                <a:cubicBezTo>
                  <a:pt x="4699562" y="2020003"/>
                  <a:pt x="3999687" y="1424984"/>
                  <a:pt x="3160837" y="1424984"/>
                </a:cubicBezTo>
                <a:lnTo>
                  <a:pt x="1759746" y="1424984"/>
                </a:lnTo>
                <a:lnTo>
                  <a:pt x="2750811" y="2416049"/>
                </a:lnTo>
                <a:lnTo>
                  <a:pt x="2828413" y="2373928"/>
                </a:lnTo>
                <a:cubicBezTo>
                  <a:pt x="2930586" y="2330712"/>
                  <a:pt x="3042921" y="2306815"/>
                  <a:pt x="3160836" y="2306815"/>
                </a:cubicBezTo>
                <a:cubicBezTo>
                  <a:pt x="3632499" y="2306815"/>
                  <a:pt x="4014858" y="2689174"/>
                  <a:pt x="4014858" y="3160837"/>
                </a:cubicBezTo>
                <a:cubicBezTo>
                  <a:pt x="4014858" y="3278753"/>
                  <a:pt x="3990961" y="3391087"/>
                  <a:pt x="3947745" y="3493261"/>
                </a:cubicBezTo>
                <a:lnTo>
                  <a:pt x="3905624" y="3570862"/>
                </a:lnTo>
                <a:lnTo>
                  <a:pt x="4978204" y="4651491"/>
                </a:lnTo>
                <a:cubicBezTo>
                  <a:pt x="5125286" y="4798573"/>
                  <a:pt x="5340089" y="4886642"/>
                  <a:pt x="5564528" y="4886642"/>
                </a:cubicBezTo>
                <a:lnTo>
                  <a:pt x="5807033" y="4886642"/>
                </a:lnTo>
                <a:lnTo>
                  <a:pt x="5781853" y="4928091"/>
                </a:lnTo>
                <a:cubicBezTo>
                  <a:pt x="5213828" y="5768879"/>
                  <a:pt x="4251889" y="6321674"/>
                  <a:pt x="3160837" y="6321674"/>
                </a:cubicBezTo>
                <a:cubicBezTo>
                  <a:pt x="1415155" y="6321674"/>
                  <a:pt x="0" y="4906519"/>
                  <a:pt x="0" y="3160837"/>
                </a:cubicBezTo>
                <a:cubicBezTo>
                  <a:pt x="0" y="2724417"/>
                  <a:pt x="88448" y="2308654"/>
                  <a:pt x="248395" y="1930497"/>
                </a:cubicBezTo>
                <a:lnTo>
                  <a:pt x="278958" y="1867050"/>
                </a:lnTo>
                <a:lnTo>
                  <a:pt x="523257" y="1867050"/>
                </a:lnTo>
                <a:cubicBezTo>
                  <a:pt x="1032366" y="1867050"/>
                  <a:pt x="1445080" y="2279764"/>
                  <a:pt x="1445080" y="2788873"/>
                </a:cubicBezTo>
                <a:lnTo>
                  <a:pt x="1445080" y="3411271"/>
                </a:lnTo>
                <a:lnTo>
                  <a:pt x="1460251" y="3510672"/>
                </a:lnTo>
                <a:cubicBezTo>
                  <a:pt x="1622113" y="4301671"/>
                  <a:pt x="2321988" y="4896690"/>
                  <a:pt x="3160837" y="4896690"/>
                </a:cubicBezTo>
                <a:lnTo>
                  <a:pt x="4561928" y="4896690"/>
                </a:lnTo>
                <a:lnTo>
                  <a:pt x="3570862" y="3905624"/>
                </a:lnTo>
                <a:lnTo>
                  <a:pt x="3493260" y="3947745"/>
                </a:lnTo>
                <a:cubicBezTo>
                  <a:pt x="3391086" y="3990961"/>
                  <a:pt x="3278752" y="4014859"/>
                  <a:pt x="3160836" y="4014859"/>
                </a:cubicBezTo>
                <a:cubicBezTo>
                  <a:pt x="2689173" y="4014859"/>
                  <a:pt x="2306814" y="3632500"/>
                  <a:pt x="2306814" y="3160837"/>
                </a:cubicBezTo>
                <a:cubicBezTo>
                  <a:pt x="2306814" y="3042921"/>
                  <a:pt x="2330712" y="2930587"/>
                  <a:pt x="2373928" y="2828413"/>
                </a:cubicBezTo>
                <a:lnTo>
                  <a:pt x="2416050" y="2750811"/>
                </a:lnTo>
                <a:lnTo>
                  <a:pt x="1433758" y="1759384"/>
                </a:lnTo>
                <a:cubicBezTo>
                  <a:pt x="1244033" y="1545756"/>
                  <a:pt x="1012094" y="1403612"/>
                  <a:pt x="731545" y="1403612"/>
                </a:cubicBezTo>
                <a:lnTo>
                  <a:pt x="533729" y="1403612"/>
                </a:lnTo>
                <a:lnTo>
                  <a:pt x="539822" y="1393583"/>
                </a:lnTo>
                <a:cubicBezTo>
                  <a:pt x="1107847" y="552795"/>
                  <a:pt x="2069786" y="0"/>
                  <a:pt x="3160837" y="0"/>
                </a:cubicBez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nl-NL" sz="1800" noProof="0">
              <a:solidFill>
                <a:prstClr val="black"/>
              </a:solidFill>
            </a:endParaRPr>
          </a:p>
        </p:txBody>
      </p:sp>
      <p:grpSp>
        <p:nvGrpSpPr>
          <p:cNvPr id="4" name="Groep 3"/>
          <p:cNvGrpSpPr/>
          <p:nvPr userDrawn="1"/>
        </p:nvGrpSpPr>
        <p:grpSpPr>
          <a:xfrm>
            <a:off x="1630522" y="2276771"/>
            <a:ext cx="758666" cy="226154"/>
            <a:chOff x="1607118" y="2276771"/>
            <a:chExt cx="757283" cy="226154"/>
          </a:xfrm>
        </p:grpSpPr>
        <p:grpSp>
          <p:nvGrpSpPr>
            <p:cNvPr id="71" name="Groep 70"/>
            <p:cNvGrpSpPr/>
            <p:nvPr userDrawn="1"/>
          </p:nvGrpSpPr>
          <p:grpSpPr>
            <a:xfrm>
              <a:off x="2077148" y="2276771"/>
              <a:ext cx="287253" cy="226154"/>
              <a:chOff x="-3310843" y="700986"/>
              <a:chExt cx="182598" cy="143759"/>
            </a:xfrm>
          </p:grpSpPr>
          <p:grpSp>
            <p:nvGrpSpPr>
              <p:cNvPr id="160" name="Groep 159"/>
              <p:cNvGrpSpPr/>
              <p:nvPr userDrawn="1"/>
            </p:nvGrpSpPr>
            <p:grpSpPr>
              <a:xfrm>
                <a:off x="-3310843" y="700986"/>
                <a:ext cx="182598" cy="143759"/>
                <a:chOff x="-3310843" y="700986"/>
                <a:chExt cx="182598" cy="143759"/>
              </a:xfrm>
            </p:grpSpPr>
            <p:cxnSp>
              <p:nvCxnSpPr>
                <p:cNvPr id="164" name="Rechte verbindingslijn 163"/>
                <p:cNvCxnSpPr/>
                <p:nvPr userDrawn="1"/>
              </p:nvCxnSpPr>
              <p:spPr>
                <a:xfrm>
                  <a:off x="-3310843" y="700986"/>
                  <a:ext cx="182598" cy="0"/>
                </a:xfrm>
                <a:prstGeom prst="line">
                  <a:avLst/>
                </a:prstGeom>
                <a:noFill/>
                <a:ln w="19050" cap="flat" cmpd="sng" algn="ctr">
                  <a:solidFill>
                    <a:srgbClr val="767171"/>
                  </a:solidFill>
                  <a:prstDash val="solid"/>
                </a:ln>
                <a:effectLst/>
              </p:spPr>
            </p:cxnSp>
            <p:cxnSp>
              <p:nvCxnSpPr>
                <p:cNvPr id="165" name="Rechte verbindingslijn 164"/>
                <p:cNvCxnSpPr/>
                <p:nvPr userDrawn="1"/>
              </p:nvCxnSpPr>
              <p:spPr>
                <a:xfrm>
                  <a:off x="-3310843" y="844745"/>
                  <a:ext cx="182598" cy="0"/>
                </a:xfrm>
                <a:prstGeom prst="line">
                  <a:avLst/>
                </a:prstGeom>
                <a:noFill/>
                <a:ln w="19050" cap="flat" cmpd="sng" algn="ctr">
                  <a:solidFill>
                    <a:srgbClr val="767171"/>
                  </a:solidFill>
                  <a:prstDash val="solid"/>
                </a:ln>
                <a:effectLst/>
              </p:spPr>
            </p:cxnSp>
            <p:cxnSp>
              <p:nvCxnSpPr>
                <p:cNvPr id="166" name="Rechte verbindingslijn 165"/>
                <p:cNvCxnSpPr/>
                <p:nvPr userDrawn="1"/>
              </p:nvCxnSpPr>
              <p:spPr>
                <a:xfrm>
                  <a:off x="-3213196" y="808806"/>
                  <a:ext cx="82203" cy="0"/>
                </a:xfrm>
                <a:prstGeom prst="line">
                  <a:avLst/>
                </a:prstGeom>
                <a:noFill/>
                <a:ln w="19050" cap="flat" cmpd="sng" algn="ctr">
                  <a:solidFill>
                    <a:srgbClr val="767171"/>
                  </a:solidFill>
                  <a:prstDash val="solid"/>
                </a:ln>
                <a:effectLst/>
              </p:spPr>
            </p:cxnSp>
            <p:cxnSp>
              <p:nvCxnSpPr>
                <p:cNvPr id="167" name="Rechte verbindingslijn 166"/>
                <p:cNvCxnSpPr/>
                <p:nvPr userDrawn="1"/>
              </p:nvCxnSpPr>
              <p:spPr>
                <a:xfrm>
                  <a:off x="-3213196" y="772866"/>
                  <a:ext cx="82203" cy="0"/>
                </a:xfrm>
                <a:prstGeom prst="line">
                  <a:avLst/>
                </a:prstGeom>
                <a:noFill/>
                <a:ln w="19050" cap="flat" cmpd="sng" algn="ctr">
                  <a:solidFill>
                    <a:srgbClr val="767171"/>
                  </a:solidFill>
                  <a:prstDash val="solid"/>
                </a:ln>
                <a:effectLst/>
              </p:spPr>
            </p:cxnSp>
            <p:cxnSp>
              <p:nvCxnSpPr>
                <p:cNvPr id="168" name="Rechte verbindingslijn 167"/>
                <p:cNvCxnSpPr/>
                <p:nvPr userDrawn="1"/>
              </p:nvCxnSpPr>
              <p:spPr>
                <a:xfrm>
                  <a:off x="-3213196" y="736926"/>
                  <a:ext cx="82203" cy="0"/>
                </a:xfrm>
                <a:prstGeom prst="line">
                  <a:avLst/>
                </a:prstGeom>
                <a:noFill/>
                <a:ln w="19050" cap="flat" cmpd="sng" algn="ctr">
                  <a:solidFill>
                    <a:srgbClr val="767171"/>
                  </a:solidFill>
                  <a:prstDash val="solid"/>
                </a:ln>
                <a:effectLst/>
              </p:spPr>
            </p:cxnSp>
          </p:grpSp>
          <p:grpSp>
            <p:nvGrpSpPr>
              <p:cNvPr id="161" name="Groep 160"/>
              <p:cNvGrpSpPr/>
              <p:nvPr userDrawn="1"/>
            </p:nvGrpSpPr>
            <p:grpSpPr>
              <a:xfrm flipH="1">
                <a:off x="-3310774" y="735854"/>
                <a:ext cx="88801" cy="72568"/>
                <a:chOff x="-2091059" y="1395403"/>
                <a:chExt cx="157316" cy="128558"/>
              </a:xfrm>
            </p:grpSpPr>
            <p:sp>
              <p:nvSpPr>
                <p:cNvPr id="162" name="Rechthoek 161"/>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63" name="Pijl: punthaak 162"/>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74" name="Groep 73"/>
            <p:cNvGrpSpPr/>
            <p:nvPr userDrawn="1"/>
          </p:nvGrpSpPr>
          <p:grpSpPr>
            <a:xfrm>
              <a:off x="1607118" y="2276771"/>
              <a:ext cx="287253" cy="226154"/>
              <a:chOff x="-3634116" y="700986"/>
              <a:chExt cx="182598" cy="143759"/>
            </a:xfrm>
          </p:grpSpPr>
          <p:grpSp>
            <p:nvGrpSpPr>
              <p:cNvPr id="151" name="Groep 150"/>
              <p:cNvGrpSpPr/>
              <p:nvPr userDrawn="1"/>
            </p:nvGrpSpPr>
            <p:grpSpPr>
              <a:xfrm>
                <a:off x="-3634116" y="700986"/>
                <a:ext cx="182598" cy="143759"/>
                <a:chOff x="-3634116" y="700986"/>
                <a:chExt cx="182598" cy="143759"/>
              </a:xfrm>
            </p:grpSpPr>
            <p:cxnSp>
              <p:nvCxnSpPr>
                <p:cNvPr id="155" name="Rechte verbindingslijn 154"/>
                <p:cNvCxnSpPr/>
                <p:nvPr userDrawn="1"/>
              </p:nvCxnSpPr>
              <p:spPr>
                <a:xfrm>
                  <a:off x="-3634116" y="700986"/>
                  <a:ext cx="182598" cy="0"/>
                </a:xfrm>
                <a:prstGeom prst="line">
                  <a:avLst/>
                </a:prstGeom>
                <a:noFill/>
                <a:ln w="19050" cap="flat" cmpd="sng" algn="ctr">
                  <a:solidFill>
                    <a:srgbClr val="767171"/>
                  </a:solidFill>
                  <a:prstDash val="solid"/>
                </a:ln>
                <a:effectLst/>
              </p:spPr>
            </p:cxnSp>
            <p:cxnSp>
              <p:nvCxnSpPr>
                <p:cNvPr id="156" name="Rechte verbindingslijn 155"/>
                <p:cNvCxnSpPr/>
                <p:nvPr userDrawn="1"/>
              </p:nvCxnSpPr>
              <p:spPr>
                <a:xfrm>
                  <a:off x="-3634116" y="844745"/>
                  <a:ext cx="182598" cy="0"/>
                </a:xfrm>
                <a:prstGeom prst="line">
                  <a:avLst/>
                </a:prstGeom>
                <a:noFill/>
                <a:ln w="19050" cap="flat" cmpd="sng" algn="ctr">
                  <a:solidFill>
                    <a:srgbClr val="767171"/>
                  </a:solidFill>
                  <a:prstDash val="solid"/>
                </a:ln>
                <a:effectLst/>
              </p:spPr>
            </p:cxnSp>
            <p:cxnSp>
              <p:nvCxnSpPr>
                <p:cNvPr id="157" name="Rechte verbindingslijn 156"/>
                <p:cNvCxnSpPr/>
                <p:nvPr userDrawn="1"/>
              </p:nvCxnSpPr>
              <p:spPr>
                <a:xfrm>
                  <a:off x="-3536469" y="808806"/>
                  <a:ext cx="82203" cy="0"/>
                </a:xfrm>
                <a:prstGeom prst="line">
                  <a:avLst/>
                </a:prstGeom>
                <a:noFill/>
                <a:ln w="19050" cap="flat" cmpd="sng" algn="ctr">
                  <a:solidFill>
                    <a:srgbClr val="767171"/>
                  </a:solidFill>
                  <a:prstDash val="solid"/>
                </a:ln>
                <a:effectLst/>
              </p:spPr>
            </p:cxnSp>
            <p:cxnSp>
              <p:nvCxnSpPr>
                <p:cNvPr id="158" name="Rechte verbindingslijn 157"/>
                <p:cNvCxnSpPr/>
                <p:nvPr userDrawn="1"/>
              </p:nvCxnSpPr>
              <p:spPr>
                <a:xfrm>
                  <a:off x="-3536469" y="772866"/>
                  <a:ext cx="82203" cy="0"/>
                </a:xfrm>
                <a:prstGeom prst="line">
                  <a:avLst/>
                </a:prstGeom>
                <a:noFill/>
                <a:ln w="19050" cap="flat" cmpd="sng" algn="ctr">
                  <a:solidFill>
                    <a:srgbClr val="767171"/>
                  </a:solidFill>
                  <a:prstDash val="solid"/>
                </a:ln>
                <a:effectLst/>
              </p:spPr>
            </p:cxnSp>
            <p:cxnSp>
              <p:nvCxnSpPr>
                <p:cNvPr id="159" name="Rechte verbindingslijn 158"/>
                <p:cNvCxnSpPr/>
                <p:nvPr userDrawn="1"/>
              </p:nvCxnSpPr>
              <p:spPr>
                <a:xfrm>
                  <a:off x="-3536469" y="736926"/>
                  <a:ext cx="82203" cy="0"/>
                </a:xfrm>
                <a:prstGeom prst="line">
                  <a:avLst/>
                </a:prstGeom>
                <a:noFill/>
                <a:ln w="19050" cap="flat" cmpd="sng" algn="ctr">
                  <a:solidFill>
                    <a:srgbClr val="767171"/>
                  </a:solidFill>
                  <a:prstDash val="solid"/>
                </a:ln>
                <a:effectLst/>
              </p:spPr>
            </p:cxnSp>
          </p:grpSp>
          <p:grpSp>
            <p:nvGrpSpPr>
              <p:cNvPr id="152" name="Groep 151"/>
              <p:cNvGrpSpPr/>
              <p:nvPr userDrawn="1"/>
            </p:nvGrpSpPr>
            <p:grpSpPr>
              <a:xfrm>
                <a:off x="-3634047" y="735854"/>
                <a:ext cx="88801" cy="72568"/>
                <a:chOff x="-2091059" y="1395403"/>
                <a:chExt cx="157316" cy="128558"/>
              </a:xfrm>
            </p:grpSpPr>
            <p:sp>
              <p:nvSpPr>
                <p:cNvPr id="153" name="Rechthoek 152"/>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54" name="Pijl: punthaak 153"/>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79" name="Groep 178"/>
          <p:cNvGrpSpPr/>
          <p:nvPr userDrawn="1"/>
        </p:nvGrpSpPr>
        <p:grpSpPr>
          <a:xfrm>
            <a:off x="4573974" y="2179391"/>
            <a:ext cx="369155" cy="398538"/>
            <a:chOff x="14466489" y="1001522"/>
            <a:chExt cx="290627" cy="314333"/>
          </a:xfrm>
        </p:grpSpPr>
        <p:sp>
          <p:nvSpPr>
            <p:cNvPr id="200" name="Rechthoek 199"/>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01" name="Ovaal 200"/>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2" name="Vrije vorm: vorm 201"/>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3" name="Rechthoek: afgeronde hoeken 202"/>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204" name="Rechte verbindingslijn 203"/>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5" name="Rechte verbindingslijn 204"/>
            <p:cNvCxnSpPr>
              <a:cxnSpLocks/>
              <a:stCxn id="20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8" name="HYPERLINKS"/>
          <p:cNvGrpSpPr/>
          <p:nvPr userDrawn="1"/>
        </p:nvGrpSpPr>
        <p:grpSpPr>
          <a:xfrm>
            <a:off x="674999" y="1599166"/>
            <a:ext cx="8081505" cy="4559785"/>
            <a:chOff x="673768" y="1599165"/>
            <a:chExt cx="8066773" cy="4559785"/>
          </a:xfrm>
        </p:grpSpPr>
        <p:sp>
          <p:nvSpPr>
            <p:cNvPr id="121" name="HYPERLINK">
              <a:hlinkClick r:id="rId2"/>
            </p:cNvPr>
            <p:cNvSpPr/>
            <p:nvPr userDrawn="1"/>
          </p:nvSpPr>
          <p:spPr>
            <a:xfrm>
              <a:off x="673768" y="1599165"/>
              <a:ext cx="2676295"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sz="1000" b="1">
                <a:solidFill>
                  <a:schemeClr val="tx1"/>
                </a:solidFill>
              </a:endParaRPr>
            </a:p>
          </p:txBody>
        </p:sp>
        <p:sp>
          <p:nvSpPr>
            <p:cNvPr id="123" name="HYPERLINK">
              <a:hlinkClick r:id="rId3"/>
            </p:cNvPr>
            <p:cNvSpPr/>
            <p:nvPr userDrawn="1"/>
          </p:nvSpPr>
          <p:spPr>
            <a:xfrm>
              <a:off x="3465094" y="1599165"/>
              <a:ext cx="257475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sz="1000" b="1">
                <a:solidFill>
                  <a:schemeClr val="tx1"/>
                </a:solidFill>
              </a:endParaRPr>
            </a:p>
          </p:txBody>
        </p:sp>
        <p:sp>
          <p:nvSpPr>
            <p:cNvPr id="124" name="HYPERLINK">
              <a:hlinkClick r:id="rId4"/>
            </p:cNvPr>
            <p:cNvSpPr/>
            <p:nvPr userDrawn="1"/>
          </p:nvSpPr>
          <p:spPr>
            <a:xfrm>
              <a:off x="6148301" y="1599165"/>
              <a:ext cx="257475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sz="1000" b="1">
                <a:solidFill>
                  <a:schemeClr val="tx1"/>
                </a:solidFill>
              </a:endParaRPr>
            </a:p>
          </p:txBody>
        </p:sp>
        <p:sp>
          <p:nvSpPr>
            <p:cNvPr id="125" name="HYPERLINK">
              <a:hlinkClick r:id="rId5"/>
            </p:cNvPr>
            <p:cNvSpPr/>
            <p:nvPr userDrawn="1"/>
          </p:nvSpPr>
          <p:spPr>
            <a:xfrm>
              <a:off x="673768" y="3932073"/>
              <a:ext cx="2676295"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sz="1000" b="1">
                <a:solidFill>
                  <a:schemeClr val="tx1"/>
                </a:solidFill>
              </a:endParaRPr>
            </a:p>
          </p:txBody>
        </p:sp>
        <p:sp>
          <p:nvSpPr>
            <p:cNvPr id="126" name="HYPERLINK">
              <a:hlinkClick r:id="rId6"/>
            </p:cNvPr>
            <p:cNvSpPr/>
            <p:nvPr userDrawn="1"/>
          </p:nvSpPr>
          <p:spPr>
            <a:xfrm>
              <a:off x="3454453" y="3932073"/>
              <a:ext cx="259084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sz="1000" b="1">
                <a:solidFill>
                  <a:schemeClr val="tx1"/>
                </a:solidFill>
              </a:endParaRPr>
            </a:p>
          </p:txBody>
        </p:sp>
        <p:sp>
          <p:nvSpPr>
            <p:cNvPr id="127" name="HYPERLINK">
              <a:hlinkClick r:id="rId7"/>
            </p:cNvPr>
            <p:cNvSpPr/>
            <p:nvPr userDrawn="1"/>
          </p:nvSpPr>
          <p:spPr>
            <a:xfrm>
              <a:off x="6149692" y="3932073"/>
              <a:ext cx="259084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en-US" sz="1000" b="1">
                <a:solidFill>
                  <a:schemeClr val="tx1"/>
                </a:solidFill>
              </a:endParaRPr>
            </a:p>
          </p:txBody>
        </p:sp>
      </p:grpSp>
      <p:sp>
        <p:nvSpPr>
          <p:cNvPr id="103" name="Rechthoek 102">
            <a:hlinkClick r:id="rId7"/>
            <a:extLst>
              <a:ext uri="{FF2B5EF4-FFF2-40B4-BE49-F238E27FC236}">
                <a16:creationId xmlns:a16="http://schemas.microsoft.com/office/drawing/2014/main" id="{A74EDF85-9D78-4A54-895F-5F47F5DE6BF2}"/>
              </a:ext>
            </a:extLst>
          </p:cNvPr>
          <p:cNvSpPr/>
          <p:nvPr userDrawn="1"/>
        </p:nvSpPr>
        <p:spPr>
          <a:xfrm>
            <a:off x="10208368" y="-1"/>
            <a:ext cx="1983633" cy="199721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8173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PAGINA">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6DE5EA5-27BD-42F3-BD1D-C1E35D802DEE}"/>
              </a:ext>
            </a:extLst>
          </p:cNvPr>
          <p:cNvSpPr txBox="1"/>
          <p:nvPr userDrawn="1"/>
        </p:nvSpPr>
        <p:spPr>
          <a:xfrm>
            <a:off x="5246789" y="-957157"/>
            <a:ext cx="1698451"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ALLEEN TITEL</a:t>
            </a:r>
          </a:p>
        </p:txBody>
      </p:sp>
      <p:sp>
        <p:nvSpPr>
          <p:cNvPr id="27" name="Tekstvak 26">
            <a:extLst>
              <a:ext uri="{FF2B5EF4-FFF2-40B4-BE49-F238E27FC236}">
                <a16:creationId xmlns:a16="http://schemas.microsoft.com/office/drawing/2014/main" id="{6E30FC94-E054-4D32-BE2F-7547FDBE008F}"/>
              </a:ext>
            </a:extLst>
          </p:cNvPr>
          <p:cNvSpPr txBox="1"/>
          <p:nvPr userDrawn="1"/>
        </p:nvSpPr>
        <p:spPr>
          <a:xfrm>
            <a:off x="5202001" y="-885712"/>
            <a:ext cx="1788027"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TITELPAGINA</a:t>
            </a:r>
          </a:p>
        </p:txBody>
      </p:sp>
      <p:sp>
        <p:nvSpPr>
          <p:cNvPr id="34" name="Rechthoek 33">
            <a:extLst>
              <a:ext uri="{FF2B5EF4-FFF2-40B4-BE49-F238E27FC236}">
                <a16:creationId xmlns:a16="http://schemas.microsoft.com/office/drawing/2014/main" id="{0D6C4CA3-C044-444E-B385-72871564AC62}"/>
              </a:ext>
            </a:extLst>
          </p:cNvPr>
          <p:cNvSpPr/>
          <p:nvPr userDrawn="1"/>
        </p:nvSpPr>
        <p:spPr>
          <a:xfrm>
            <a:off x="3251200" y="2279869"/>
            <a:ext cx="5720503" cy="2151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5">
            <a:extLst>
              <a:ext uri="{FF2B5EF4-FFF2-40B4-BE49-F238E27FC236}">
                <a16:creationId xmlns:a16="http://schemas.microsoft.com/office/drawing/2014/main" id="{34F2AD4B-6B6B-4FD6-B944-139C2C428A31}"/>
              </a:ext>
            </a:extLst>
          </p:cNvPr>
          <p:cNvSpPr>
            <a:spLocks/>
          </p:cNvSpPr>
          <p:nvPr userDrawn="1"/>
        </p:nvSpPr>
        <p:spPr bwMode="auto">
          <a:xfrm>
            <a:off x="3862388" y="2754305"/>
            <a:ext cx="1084263" cy="1204913"/>
          </a:xfrm>
          <a:custGeom>
            <a:avLst/>
            <a:gdLst>
              <a:gd name="T0" fmla="*/ 157 w 471"/>
              <a:gd name="T1" fmla="*/ 522 h 522"/>
              <a:gd name="T2" fmla="*/ 0 w 471"/>
              <a:gd name="T3" fmla="*/ 364 h 522"/>
              <a:gd name="T4" fmla="*/ 21 w 471"/>
              <a:gd name="T5" fmla="*/ 196 h 522"/>
              <a:gd name="T6" fmla="*/ 231 w 471"/>
              <a:gd name="T7" fmla="*/ 0 h 522"/>
              <a:gd name="T8" fmla="*/ 310 w 471"/>
              <a:gd name="T9" fmla="*/ 0 h 522"/>
              <a:gd name="T10" fmla="*/ 471 w 471"/>
              <a:gd name="T11" fmla="*/ 125 h 522"/>
              <a:gd name="T12" fmla="*/ 468 w 471"/>
              <a:gd name="T13" fmla="*/ 181 h 522"/>
              <a:gd name="T14" fmla="*/ 346 w 471"/>
              <a:gd name="T15" fmla="*/ 181 h 522"/>
              <a:gd name="T16" fmla="*/ 347 w 471"/>
              <a:gd name="T17" fmla="*/ 160 h 522"/>
              <a:gd name="T18" fmla="*/ 272 w 471"/>
              <a:gd name="T19" fmla="*/ 112 h 522"/>
              <a:gd name="T20" fmla="*/ 239 w 471"/>
              <a:gd name="T21" fmla="*/ 112 h 522"/>
              <a:gd name="T22" fmla="*/ 136 w 471"/>
              <a:gd name="T23" fmla="*/ 210 h 522"/>
              <a:gd name="T24" fmla="*/ 119 w 471"/>
              <a:gd name="T25" fmla="*/ 341 h 522"/>
              <a:gd name="T26" fmla="*/ 198 w 471"/>
              <a:gd name="T27" fmla="*/ 409 h 522"/>
              <a:gd name="T28" fmla="*/ 223 w 471"/>
              <a:gd name="T29" fmla="*/ 409 h 522"/>
              <a:gd name="T30" fmla="*/ 319 w 471"/>
              <a:gd name="T31" fmla="*/ 342 h 522"/>
              <a:gd name="T32" fmla="*/ 441 w 471"/>
              <a:gd name="T33" fmla="*/ 342 h 522"/>
              <a:gd name="T34" fmla="*/ 231 w 471"/>
              <a:gd name="T35" fmla="*/ 522 h 522"/>
              <a:gd name="T36" fmla="*/ 157 w 471"/>
              <a:gd name="T37" fmla="*/ 522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1" h="522">
                <a:moveTo>
                  <a:pt x="157" y="522"/>
                </a:moveTo>
                <a:cubicBezTo>
                  <a:pt x="46" y="522"/>
                  <a:pt x="0" y="464"/>
                  <a:pt x="0" y="364"/>
                </a:cubicBezTo>
                <a:cubicBezTo>
                  <a:pt x="0" y="337"/>
                  <a:pt x="6" y="279"/>
                  <a:pt x="21" y="196"/>
                </a:cubicBezTo>
                <a:cubicBezTo>
                  <a:pt x="45" y="45"/>
                  <a:pt x="95" y="0"/>
                  <a:pt x="231" y="0"/>
                </a:cubicBezTo>
                <a:cubicBezTo>
                  <a:pt x="310" y="0"/>
                  <a:pt x="310" y="0"/>
                  <a:pt x="310" y="0"/>
                </a:cubicBezTo>
                <a:cubicBezTo>
                  <a:pt x="433" y="0"/>
                  <a:pt x="471" y="51"/>
                  <a:pt x="471" y="125"/>
                </a:cubicBezTo>
                <a:cubicBezTo>
                  <a:pt x="471" y="146"/>
                  <a:pt x="471" y="162"/>
                  <a:pt x="468" y="181"/>
                </a:cubicBezTo>
                <a:cubicBezTo>
                  <a:pt x="346" y="181"/>
                  <a:pt x="346" y="181"/>
                  <a:pt x="346" y="181"/>
                </a:cubicBezTo>
                <a:cubicBezTo>
                  <a:pt x="346" y="173"/>
                  <a:pt x="347" y="167"/>
                  <a:pt x="347" y="160"/>
                </a:cubicBezTo>
                <a:cubicBezTo>
                  <a:pt x="347" y="131"/>
                  <a:pt x="334" y="112"/>
                  <a:pt x="272" y="112"/>
                </a:cubicBezTo>
                <a:cubicBezTo>
                  <a:pt x="239" y="112"/>
                  <a:pt x="239" y="112"/>
                  <a:pt x="239" y="112"/>
                </a:cubicBezTo>
                <a:cubicBezTo>
                  <a:pt x="172" y="112"/>
                  <a:pt x="149" y="133"/>
                  <a:pt x="136" y="210"/>
                </a:cubicBezTo>
                <a:cubicBezTo>
                  <a:pt x="125" y="276"/>
                  <a:pt x="119" y="317"/>
                  <a:pt x="119" y="341"/>
                </a:cubicBezTo>
                <a:cubicBezTo>
                  <a:pt x="119" y="390"/>
                  <a:pt x="138" y="409"/>
                  <a:pt x="198" y="409"/>
                </a:cubicBezTo>
                <a:cubicBezTo>
                  <a:pt x="223" y="409"/>
                  <a:pt x="223" y="409"/>
                  <a:pt x="223" y="409"/>
                </a:cubicBezTo>
                <a:cubicBezTo>
                  <a:pt x="300" y="409"/>
                  <a:pt x="311" y="392"/>
                  <a:pt x="319" y="342"/>
                </a:cubicBezTo>
                <a:cubicBezTo>
                  <a:pt x="441" y="342"/>
                  <a:pt x="441" y="342"/>
                  <a:pt x="441" y="342"/>
                </a:cubicBezTo>
                <a:cubicBezTo>
                  <a:pt x="417" y="484"/>
                  <a:pt x="383" y="522"/>
                  <a:pt x="231" y="522"/>
                </a:cubicBezTo>
                <a:lnTo>
                  <a:pt x="157" y="5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Freeform 7">
            <a:extLst>
              <a:ext uri="{FF2B5EF4-FFF2-40B4-BE49-F238E27FC236}">
                <a16:creationId xmlns:a16="http://schemas.microsoft.com/office/drawing/2014/main" id="{57D58BB6-620E-4967-8E6F-C1D6B562A9AC}"/>
              </a:ext>
            </a:extLst>
          </p:cNvPr>
          <p:cNvSpPr>
            <a:spLocks/>
          </p:cNvSpPr>
          <p:nvPr userDrawn="1"/>
        </p:nvSpPr>
        <p:spPr bwMode="auto">
          <a:xfrm>
            <a:off x="4913313" y="2768593"/>
            <a:ext cx="1104900" cy="1190625"/>
          </a:xfrm>
          <a:custGeom>
            <a:avLst/>
            <a:gdLst>
              <a:gd name="T0" fmla="*/ 696 w 696"/>
              <a:gd name="T1" fmla="*/ 0 h 750"/>
              <a:gd name="T2" fmla="*/ 669 w 696"/>
              <a:gd name="T3" fmla="*/ 154 h 750"/>
              <a:gd name="T4" fmla="*/ 231 w 696"/>
              <a:gd name="T5" fmla="*/ 599 h 750"/>
              <a:gd name="T6" fmla="*/ 596 w 696"/>
              <a:gd name="T7" fmla="*/ 599 h 750"/>
              <a:gd name="T8" fmla="*/ 570 w 696"/>
              <a:gd name="T9" fmla="*/ 750 h 750"/>
              <a:gd name="T10" fmla="*/ 0 w 696"/>
              <a:gd name="T11" fmla="*/ 750 h 750"/>
              <a:gd name="T12" fmla="*/ 25 w 696"/>
              <a:gd name="T13" fmla="*/ 603 h 750"/>
              <a:gd name="T14" fmla="*/ 469 w 696"/>
              <a:gd name="T15" fmla="*/ 149 h 750"/>
              <a:gd name="T16" fmla="*/ 113 w 696"/>
              <a:gd name="T17" fmla="*/ 149 h 750"/>
              <a:gd name="T18" fmla="*/ 138 w 696"/>
              <a:gd name="T19" fmla="*/ 0 h 750"/>
              <a:gd name="T20" fmla="*/ 696 w 696"/>
              <a:gd name="T21" fmla="*/ 0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750">
                <a:moveTo>
                  <a:pt x="696" y="0"/>
                </a:moveTo>
                <a:lnTo>
                  <a:pt x="669" y="154"/>
                </a:lnTo>
                <a:lnTo>
                  <a:pt x="231" y="599"/>
                </a:lnTo>
                <a:lnTo>
                  <a:pt x="596" y="599"/>
                </a:lnTo>
                <a:lnTo>
                  <a:pt x="570" y="750"/>
                </a:lnTo>
                <a:lnTo>
                  <a:pt x="0" y="750"/>
                </a:lnTo>
                <a:lnTo>
                  <a:pt x="25" y="603"/>
                </a:lnTo>
                <a:lnTo>
                  <a:pt x="469" y="149"/>
                </a:lnTo>
                <a:lnTo>
                  <a:pt x="113" y="149"/>
                </a:lnTo>
                <a:lnTo>
                  <a:pt x="138" y="0"/>
                </a:lnTo>
                <a:lnTo>
                  <a:pt x="6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Freeform 9">
            <a:extLst>
              <a:ext uri="{FF2B5EF4-FFF2-40B4-BE49-F238E27FC236}">
                <a16:creationId xmlns:a16="http://schemas.microsoft.com/office/drawing/2014/main" id="{F98C7284-8129-4989-8F59-20C7154862EE}"/>
              </a:ext>
            </a:extLst>
          </p:cNvPr>
          <p:cNvSpPr>
            <a:spLocks noEditPoints="1"/>
          </p:cNvSpPr>
          <p:nvPr userDrawn="1"/>
        </p:nvSpPr>
        <p:spPr bwMode="auto">
          <a:xfrm>
            <a:off x="5908675" y="2768593"/>
            <a:ext cx="1111250" cy="1190625"/>
          </a:xfrm>
          <a:custGeom>
            <a:avLst/>
            <a:gdLst>
              <a:gd name="T0" fmla="*/ 336 w 700"/>
              <a:gd name="T1" fmla="*/ 0 h 750"/>
              <a:gd name="T2" fmla="*/ 612 w 700"/>
              <a:gd name="T3" fmla="*/ 0 h 750"/>
              <a:gd name="T4" fmla="*/ 700 w 700"/>
              <a:gd name="T5" fmla="*/ 750 h 750"/>
              <a:gd name="T6" fmla="*/ 522 w 700"/>
              <a:gd name="T7" fmla="*/ 750 h 750"/>
              <a:gd name="T8" fmla="*/ 502 w 700"/>
              <a:gd name="T9" fmla="*/ 569 h 750"/>
              <a:gd name="T10" fmla="*/ 259 w 700"/>
              <a:gd name="T11" fmla="*/ 569 h 750"/>
              <a:gd name="T12" fmla="*/ 177 w 700"/>
              <a:gd name="T13" fmla="*/ 750 h 750"/>
              <a:gd name="T14" fmla="*/ 0 w 700"/>
              <a:gd name="T15" fmla="*/ 750 h 750"/>
              <a:gd name="T16" fmla="*/ 336 w 700"/>
              <a:gd name="T17" fmla="*/ 0 h 750"/>
              <a:gd name="T18" fmla="*/ 451 w 700"/>
              <a:gd name="T19" fmla="*/ 141 h 750"/>
              <a:gd name="T20" fmla="*/ 326 w 700"/>
              <a:gd name="T21" fmla="*/ 418 h 750"/>
              <a:gd name="T22" fmla="*/ 484 w 700"/>
              <a:gd name="T23" fmla="*/ 418 h 750"/>
              <a:gd name="T24" fmla="*/ 451 w 700"/>
              <a:gd name="T25" fmla="*/ 141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0" h="750">
                <a:moveTo>
                  <a:pt x="336" y="0"/>
                </a:moveTo>
                <a:lnTo>
                  <a:pt x="612" y="0"/>
                </a:lnTo>
                <a:lnTo>
                  <a:pt x="700" y="750"/>
                </a:lnTo>
                <a:lnTo>
                  <a:pt x="522" y="750"/>
                </a:lnTo>
                <a:lnTo>
                  <a:pt x="502" y="569"/>
                </a:lnTo>
                <a:lnTo>
                  <a:pt x="259" y="569"/>
                </a:lnTo>
                <a:lnTo>
                  <a:pt x="177" y="750"/>
                </a:lnTo>
                <a:lnTo>
                  <a:pt x="0" y="750"/>
                </a:lnTo>
                <a:lnTo>
                  <a:pt x="336" y="0"/>
                </a:lnTo>
                <a:close/>
                <a:moveTo>
                  <a:pt x="451" y="141"/>
                </a:moveTo>
                <a:lnTo>
                  <a:pt x="326" y="418"/>
                </a:lnTo>
                <a:lnTo>
                  <a:pt x="484" y="418"/>
                </a:lnTo>
                <a:lnTo>
                  <a:pt x="45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Freeform 11">
            <a:extLst>
              <a:ext uri="{FF2B5EF4-FFF2-40B4-BE49-F238E27FC236}">
                <a16:creationId xmlns:a16="http://schemas.microsoft.com/office/drawing/2014/main" id="{E391CCB5-1835-40F6-A449-1687A8C08516}"/>
              </a:ext>
            </a:extLst>
          </p:cNvPr>
          <p:cNvSpPr>
            <a:spLocks/>
          </p:cNvSpPr>
          <p:nvPr userDrawn="1"/>
        </p:nvSpPr>
        <p:spPr bwMode="auto">
          <a:xfrm>
            <a:off x="7250113" y="2768593"/>
            <a:ext cx="1163638" cy="1190625"/>
          </a:xfrm>
          <a:custGeom>
            <a:avLst/>
            <a:gdLst>
              <a:gd name="T0" fmla="*/ 190 w 733"/>
              <a:gd name="T1" fmla="*/ 0 h 750"/>
              <a:gd name="T2" fmla="*/ 264 w 733"/>
              <a:gd name="T3" fmla="*/ 581 h 750"/>
              <a:gd name="T4" fmla="*/ 531 w 733"/>
              <a:gd name="T5" fmla="*/ 0 h 750"/>
              <a:gd name="T6" fmla="*/ 733 w 733"/>
              <a:gd name="T7" fmla="*/ 0 h 750"/>
              <a:gd name="T8" fmla="*/ 377 w 733"/>
              <a:gd name="T9" fmla="*/ 750 h 750"/>
              <a:gd name="T10" fmla="*/ 106 w 733"/>
              <a:gd name="T11" fmla="*/ 750 h 750"/>
              <a:gd name="T12" fmla="*/ 0 w 733"/>
              <a:gd name="T13" fmla="*/ 0 h 750"/>
              <a:gd name="T14" fmla="*/ 190 w 733"/>
              <a:gd name="T15" fmla="*/ 0 h 7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3" h="750">
                <a:moveTo>
                  <a:pt x="190" y="0"/>
                </a:moveTo>
                <a:lnTo>
                  <a:pt x="264" y="581"/>
                </a:lnTo>
                <a:lnTo>
                  <a:pt x="531" y="0"/>
                </a:lnTo>
                <a:lnTo>
                  <a:pt x="733" y="0"/>
                </a:lnTo>
                <a:lnTo>
                  <a:pt x="377" y="750"/>
                </a:lnTo>
                <a:lnTo>
                  <a:pt x="106" y="750"/>
                </a:lnTo>
                <a:lnTo>
                  <a:pt x="0" y="0"/>
                </a:lnTo>
                <a:lnTo>
                  <a:pt x="1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Freeform 13">
            <a:extLst>
              <a:ext uri="{FF2B5EF4-FFF2-40B4-BE49-F238E27FC236}">
                <a16:creationId xmlns:a16="http://schemas.microsoft.com/office/drawing/2014/main" id="{A75B8C73-5DDA-4E29-9B08-079B806897D6}"/>
              </a:ext>
            </a:extLst>
          </p:cNvPr>
          <p:cNvSpPr>
            <a:spLocks/>
          </p:cNvSpPr>
          <p:nvPr userDrawn="1"/>
        </p:nvSpPr>
        <p:spPr bwMode="auto">
          <a:xfrm>
            <a:off x="3965575" y="2019293"/>
            <a:ext cx="4611688" cy="608013"/>
          </a:xfrm>
          <a:custGeom>
            <a:avLst/>
            <a:gdLst>
              <a:gd name="T0" fmla="*/ 2838 w 2905"/>
              <a:gd name="T1" fmla="*/ 383 h 383"/>
              <a:gd name="T2" fmla="*/ 2905 w 2905"/>
              <a:gd name="T3" fmla="*/ 0 h 383"/>
              <a:gd name="T4" fmla="*/ 67 w 2905"/>
              <a:gd name="T5" fmla="*/ 0 h 383"/>
              <a:gd name="T6" fmla="*/ 0 w 2905"/>
              <a:gd name="T7" fmla="*/ 383 h 383"/>
              <a:gd name="T8" fmla="*/ 2838 w 2905"/>
              <a:gd name="T9" fmla="*/ 383 h 383"/>
            </a:gdLst>
            <a:ahLst/>
            <a:cxnLst>
              <a:cxn ang="0">
                <a:pos x="T0" y="T1"/>
              </a:cxn>
              <a:cxn ang="0">
                <a:pos x="T2" y="T3"/>
              </a:cxn>
              <a:cxn ang="0">
                <a:pos x="T4" y="T5"/>
              </a:cxn>
              <a:cxn ang="0">
                <a:pos x="T6" y="T7"/>
              </a:cxn>
              <a:cxn ang="0">
                <a:pos x="T8" y="T9"/>
              </a:cxn>
            </a:cxnLst>
            <a:rect l="0" t="0" r="r" b="b"/>
            <a:pathLst>
              <a:path w="2905" h="383">
                <a:moveTo>
                  <a:pt x="2838" y="383"/>
                </a:moveTo>
                <a:lnTo>
                  <a:pt x="2905" y="0"/>
                </a:lnTo>
                <a:lnTo>
                  <a:pt x="67" y="0"/>
                </a:lnTo>
                <a:lnTo>
                  <a:pt x="0" y="383"/>
                </a:lnTo>
                <a:lnTo>
                  <a:pt x="2838" y="383"/>
                </a:ln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14">
            <a:extLst>
              <a:ext uri="{FF2B5EF4-FFF2-40B4-BE49-F238E27FC236}">
                <a16:creationId xmlns:a16="http://schemas.microsoft.com/office/drawing/2014/main" id="{A4BF0A02-F767-475B-8B0B-EA7FDF5476A0}"/>
              </a:ext>
            </a:extLst>
          </p:cNvPr>
          <p:cNvSpPr>
            <a:spLocks/>
          </p:cNvSpPr>
          <p:nvPr userDrawn="1"/>
        </p:nvSpPr>
        <p:spPr bwMode="auto">
          <a:xfrm>
            <a:off x="3613150" y="4092568"/>
            <a:ext cx="4608513" cy="606425"/>
          </a:xfrm>
          <a:custGeom>
            <a:avLst/>
            <a:gdLst>
              <a:gd name="T0" fmla="*/ 2837 w 2903"/>
              <a:gd name="T1" fmla="*/ 382 h 382"/>
              <a:gd name="T2" fmla="*/ 2903 w 2903"/>
              <a:gd name="T3" fmla="*/ 0 h 382"/>
              <a:gd name="T4" fmla="*/ 65 w 2903"/>
              <a:gd name="T5" fmla="*/ 0 h 382"/>
              <a:gd name="T6" fmla="*/ 0 w 2903"/>
              <a:gd name="T7" fmla="*/ 382 h 382"/>
              <a:gd name="T8" fmla="*/ 2837 w 2903"/>
              <a:gd name="T9" fmla="*/ 382 h 382"/>
            </a:gdLst>
            <a:ahLst/>
            <a:cxnLst>
              <a:cxn ang="0">
                <a:pos x="T0" y="T1"/>
              </a:cxn>
              <a:cxn ang="0">
                <a:pos x="T2" y="T3"/>
              </a:cxn>
              <a:cxn ang="0">
                <a:pos x="T4" y="T5"/>
              </a:cxn>
              <a:cxn ang="0">
                <a:pos x="T6" y="T7"/>
              </a:cxn>
              <a:cxn ang="0">
                <a:pos x="T8" y="T9"/>
              </a:cxn>
            </a:cxnLst>
            <a:rect l="0" t="0" r="r" b="b"/>
            <a:pathLst>
              <a:path w="2903" h="382">
                <a:moveTo>
                  <a:pt x="2837" y="382"/>
                </a:moveTo>
                <a:lnTo>
                  <a:pt x="2903" y="0"/>
                </a:lnTo>
                <a:lnTo>
                  <a:pt x="65" y="0"/>
                </a:lnTo>
                <a:lnTo>
                  <a:pt x="0" y="382"/>
                </a:lnTo>
                <a:lnTo>
                  <a:pt x="2837" y="382"/>
                </a:ln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6" name="Graphic 35">
            <a:extLst>
              <a:ext uri="{FF2B5EF4-FFF2-40B4-BE49-F238E27FC236}">
                <a16:creationId xmlns:a16="http://schemas.microsoft.com/office/drawing/2014/main" id="{F85294B1-66D4-4DBD-8EC8-EDA628C4B0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3151" y="4885358"/>
            <a:ext cx="4497388" cy="188966"/>
          </a:xfrm>
          <a:prstGeom prst="rect">
            <a:avLst/>
          </a:prstGeom>
        </p:spPr>
      </p:pic>
      <p:sp>
        <p:nvSpPr>
          <p:cNvPr id="52" name="Tijdelijke aanduiding voor tekst 27">
            <a:extLst>
              <a:ext uri="{FF2B5EF4-FFF2-40B4-BE49-F238E27FC236}">
                <a16:creationId xmlns:a16="http://schemas.microsoft.com/office/drawing/2014/main" id="{117F81D6-46C8-46F9-9025-C5112DDD1B00}"/>
              </a:ext>
            </a:extLst>
          </p:cNvPr>
          <p:cNvSpPr>
            <a:spLocks noGrp="1"/>
          </p:cNvSpPr>
          <p:nvPr>
            <p:ph type="body" sz="quarter" idx="13"/>
          </p:nvPr>
        </p:nvSpPr>
        <p:spPr>
          <a:xfrm>
            <a:off x="3413051" y="1892595"/>
            <a:ext cx="5191601" cy="3551275"/>
          </a:xfrm>
          <a:custGeom>
            <a:avLst/>
            <a:gdLst>
              <a:gd name="connsiteX0" fmla="*/ 0 w 4929144"/>
              <a:gd name="connsiteY0" fmla="*/ 0 h 2681517"/>
              <a:gd name="connsiteX1" fmla="*/ 4929144 w 4929144"/>
              <a:gd name="connsiteY1" fmla="*/ 0 h 2681517"/>
              <a:gd name="connsiteX2" fmla="*/ 4929144 w 4929144"/>
              <a:gd name="connsiteY2" fmla="*/ 2681517 h 2681517"/>
              <a:gd name="connsiteX3" fmla="*/ 0 w 4929144"/>
              <a:gd name="connsiteY3" fmla="*/ 2681517 h 2681517"/>
              <a:gd name="connsiteX4" fmla="*/ 0 w 4929144"/>
              <a:gd name="connsiteY4" fmla="*/ 0 h 2681517"/>
              <a:gd name="connsiteX0" fmla="*/ 0 w 4929144"/>
              <a:gd name="connsiteY0" fmla="*/ 0 h 2689137"/>
              <a:gd name="connsiteX1" fmla="*/ 4929144 w 4929144"/>
              <a:gd name="connsiteY1" fmla="*/ 0 h 2689137"/>
              <a:gd name="connsiteX2" fmla="*/ 3854724 w 4929144"/>
              <a:gd name="connsiteY2" fmla="*/ 2689137 h 2689137"/>
              <a:gd name="connsiteX3" fmla="*/ 0 w 4929144"/>
              <a:gd name="connsiteY3" fmla="*/ 2681517 h 2689137"/>
              <a:gd name="connsiteX4" fmla="*/ 0 w 4929144"/>
              <a:gd name="connsiteY4" fmla="*/ 0 h 2689137"/>
              <a:gd name="connsiteX0" fmla="*/ 0 w 4929144"/>
              <a:gd name="connsiteY0" fmla="*/ 0 h 2681517"/>
              <a:gd name="connsiteX1" fmla="*/ 4929144 w 4929144"/>
              <a:gd name="connsiteY1" fmla="*/ 0 h 2681517"/>
              <a:gd name="connsiteX2" fmla="*/ 4029984 w 4929144"/>
              <a:gd name="connsiteY2" fmla="*/ 2681517 h 2681517"/>
              <a:gd name="connsiteX3" fmla="*/ 0 w 4929144"/>
              <a:gd name="connsiteY3" fmla="*/ 2681517 h 2681517"/>
              <a:gd name="connsiteX4" fmla="*/ 0 w 4929144"/>
              <a:gd name="connsiteY4" fmla="*/ 0 h 2681517"/>
              <a:gd name="connsiteX0" fmla="*/ 0 w 4677684"/>
              <a:gd name="connsiteY0" fmla="*/ 0 h 2681517"/>
              <a:gd name="connsiteX1" fmla="*/ 4677684 w 4677684"/>
              <a:gd name="connsiteY1" fmla="*/ 7620 h 2681517"/>
              <a:gd name="connsiteX2" fmla="*/ 4029984 w 4677684"/>
              <a:gd name="connsiteY2" fmla="*/ 2681517 h 2681517"/>
              <a:gd name="connsiteX3" fmla="*/ 0 w 4677684"/>
              <a:gd name="connsiteY3" fmla="*/ 2681517 h 2681517"/>
              <a:gd name="connsiteX4" fmla="*/ 0 w 4677684"/>
              <a:gd name="connsiteY4" fmla="*/ 0 h 2681517"/>
              <a:gd name="connsiteX0" fmla="*/ 0 w 4532904"/>
              <a:gd name="connsiteY0" fmla="*/ 0 h 2681517"/>
              <a:gd name="connsiteX1" fmla="*/ 4532904 w 4532904"/>
              <a:gd name="connsiteY1" fmla="*/ 7620 h 2681517"/>
              <a:gd name="connsiteX2" fmla="*/ 4029984 w 4532904"/>
              <a:gd name="connsiteY2" fmla="*/ 2681517 h 2681517"/>
              <a:gd name="connsiteX3" fmla="*/ 0 w 4532904"/>
              <a:gd name="connsiteY3" fmla="*/ 2681517 h 2681517"/>
              <a:gd name="connsiteX4" fmla="*/ 0 w 4532904"/>
              <a:gd name="connsiteY4" fmla="*/ 0 h 2681517"/>
              <a:gd name="connsiteX0" fmla="*/ 0 w 4380504"/>
              <a:gd name="connsiteY0" fmla="*/ 0 h 2681517"/>
              <a:gd name="connsiteX1" fmla="*/ 4380504 w 4380504"/>
              <a:gd name="connsiteY1" fmla="*/ 7620 h 2681517"/>
              <a:gd name="connsiteX2" fmla="*/ 4029984 w 4380504"/>
              <a:gd name="connsiteY2" fmla="*/ 2681517 h 2681517"/>
              <a:gd name="connsiteX3" fmla="*/ 0 w 4380504"/>
              <a:gd name="connsiteY3" fmla="*/ 2681517 h 2681517"/>
              <a:gd name="connsiteX4" fmla="*/ 0 w 4380504"/>
              <a:gd name="connsiteY4" fmla="*/ 0 h 2681517"/>
              <a:gd name="connsiteX0" fmla="*/ 0 w 4471944"/>
              <a:gd name="connsiteY0" fmla="*/ 0 h 2681517"/>
              <a:gd name="connsiteX1" fmla="*/ 4471944 w 4471944"/>
              <a:gd name="connsiteY1" fmla="*/ 0 h 2681517"/>
              <a:gd name="connsiteX2" fmla="*/ 4029984 w 4471944"/>
              <a:gd name="connsiteY2" fmla="*/ 2681517 h 2681517"/>
              <a:gd name="connsiteX3" fmla="*/ 0 w 4471944"/>
              <a:gd name="connsiteY3" fmla="*/ 2681517 h 2681517"/>
              <a:gd name="connsiteX4" fmla="*/ 0 w 4471944"/>
              <a:gd name="connsiteY4" fmla="*/ 0 h 2681517"/>
              <a:gd name="connsiteX0" fmla="*/ 457200 w 4929144"/>
              <a:gd name="connsiteY0" fmla="*/ 0 h 2681517"/>
              <a:gd name="connsiteX1" fmla="*/ 4929144 w 4929144"/>
              <a:gd name="connsiteY1" fmla="*/ 0 h 2681517"/>
              <a:gd name="connsiteX2" fmla="*/ 4487184 w 4929144"/>
              <a:gd name="connsiteY2" fmla="*/ 2681517 h 2681517"/>
              <a:gd name="connsiteX3" fmla="*/ 0 w 4929144"/>
              <a:gd name="connsiteY3" fmla="*/ 2681517 h 2681517"/>
              <a:gd name="connsiteX4" fmla="*/ 457200 w 4929144"/>
              <a:gd name="connsiteY4" fmla="*/ 0 h 2681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9144" h="2681517">
                <a:moveTo>
                  <a:pt x="457200" y="0"/>
                </a:moveTo>
                <a:lnTo>
                  <a:pt x="4929144" y="0"/>
                </a:lnTo>
                <a:lnTo>
                  <a:pt x="4487184" y="2681517"/>
                </a:lnTo>
                <a:lnTo>
                  <a:pt x="0" y="2681517"/>
                </a:lnTo>
                <a:lnTo>
                  <a:pt x="457200" y="0"/>
                </a:lnTo>
                <a:close/>
              </a:path>
            </a:pathLst>
          </a:custGeom>
          <a:solidFill>
            <a:schemeClr val="bg1"/>
          </a:solidFill>
        </p:spPr>
        <p:txBody>
          <a:bodyPr/>
          <a:lstStyle>
            <a:lvl1pPr marL="0" indent="0">
              <a:buNone/>
              <a:defRPr>
                <a:solidFill>
                  <a:schemeClr val="tx1">
                    <a:alpha val="0"/>
                  </a:schemeClr>
                </a:solidFill>
              </a:defRPr>
            </a:lvl1pPr>
          </a:lstStyle>
          <a:p>
            <a:pPr lvl="0"/>
            <a:r>
              <a:rPr lang="nl-NL"/>
              <a:t>Klikken om de tekststijl van het model te bewerken</a:t>
            </a:r>
          </a:p>
        </p:txBody>
      </p:sp>
      <p:grpSp>
        <p:nvGrpSpPr>
          <p:cNvPr id="29" name="Groep 28">
            <a:extLst>
              <a:ext uri="{FF2B5EF4-FFF2-40B4-BE49-F238E27FC236}">
                <a16:creationId xmlns:a16="http://schemas.microsoft.com/office/drawing/2014/main" id="{7CD6CA37-9FDE-4337-B632-1567BC123C09}"/>
              </a:ext>
            </a:extLst>
          </p:cNvPr>
          <p:cNvGrpSpPr/>
          <p:nvPr userDrawn="1"/>
        </p:nvGrpSpPr>
        <p:grpSpPr>
          <a:xfrm>
            <a:off x="-3456495" y="-1311207"/>
            <a:ext cx="4719224" cy="10254245"/>
            <a:chOff x="-5833896" y="-958348"/>
            <a:chExt cx="4719224" cy="10254245"/>
          </a:xfrm>
        </p:grpSpPr>
        <p:sp>
          <p:nvSpPr>
            <p:cNvPr id="30" name="Vrije vorm: vorm 29">
              <a:extLst>
                <a:ext uri="{FF2B5EF4-FFF2-40B4-BE49-F238E27FC236}">
                  <a16:creationId xmlns:a16="http://schemas.microsoft.com/office/drawing/2014/main" id="{6EC06810-6F46-4AC2-837C-900A99707414}"/>
                </a:ext>
              </a:extLst>
            </p:cNvPr>
            <p:cNvSpPr/>
            <p:nvPr userDrawn="1"/>
          </p:nvSpPr>
          <p:spPr>
            <a:xfrm rot="576856">
              <a:off x="-5833896" y="-829015"/>
              <a:ext cx="4719224" cy="10124912"/>
            </a:xfrm>
            <a:custGeom>
              <a:avLst/>
              <a:gdLst>
                <a:gd name="connsiteX0" fmla="*/ 0 w 4442993"/>
                <a:gd name="connsiteY0" fmla="*/ 752614 h 7708311"/>
                <a:gd name="connsiteX1" fmla="*/ 4442993 w 4442993"/>
                <a:gd name="connsiteY1" fmla="*/ 0 h 7708311"/>
                <a:gd name="connsiteX2" fmla="*/ 4442993 w 4442993"/>
                <a:gd name="connsiteY2" fmla="*/ 6955697 h 7708311"/>
                <a:gd name="connsiteX3" fmla="*/ 0 w 4442993"/>
                <a:gd name="connsiteY3" fmla="*/ 7708311 h 7708311"/>
              </a:gdLst>
              <a:ahLst/>
              <a:cxnLst>
                <a:cxn ang="0">
                  <a:pos x="connsiteX0" y="connsiteY0"/>
                </a:cxn>
                <a:cxn ang="0">
                  <a:pos x="connsiteX1" y="connsiteY1"/>
                </a:cxn>
                <a:cxn ang="0">
                  <a:pos x="connsiteX2" y="connsiteY2"/>
                </a:cxn>
                <a:cxn ang="0">
                  <a:pos x="connsiteX3" y="connsiteY3"/>
                </a:cxn>
              </a:cxnLst>
              <a:rect l="l" t="t" r="r" b="b"/>
              <a:pathLst>
                <a:path w="4442993" h="7708311">
                  <a:moveTo>
                    <a:pt x="0" y="752614"/>
                  </a:moveTo>
                  <a:lnTo>
                    <a:pt x="4442993" y="0"/>
                  </a:lnTo>
                  <a:lnTo>
                    <a:pt x="4442993" y="6955697"/>
                  </a:lnTo>
                  <a:lnTo>
                    <a:pt x="0" y="7708311"/>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Vrije vorm: vorm 32">
              <a:extLst>
                <a:ext uri="{FF2B5EF4-FFF2-40B4-BE49-F238E27FC236}">
                  <a16:creationId xmlns:a16="http://schemas.microsoft.com/office/drawing/2014/main" id="{14B834FC-CEFE-4F1F-BC54-273B9235E5BF}"/>
                </a:ext>
              </a:extLst>
            </p:cNvPr>
            <p:cNvSpPr/>
            <p:nvPr userDrawn="1"/>
          </p:nvSpPr>
          <p:spPr>
            <a:xfrm rot="576856">
              <a:off x="-5671062" y="-958348"/>
              <a:ext cx="4442993" cy="10124912"/>
            </a:xfrm>
            <a:custGeom>
              <a:avLst/>
              <a:gdLst>
                <a:gd name="connsiteX0" fmla="*/ 0 w 4442993"/>
                <a:gd name="connsiteY0" fmla="*/ 752614 h 7708311"/>
                <a:gd name="connsiteX1" fmla="*/ 4442993 w 4442993"/>
                <a:gd name="connsiteY1" fmla="*/ 0 h 7708311"/>
                <a:gd name="connsiteX2" fmla="*/ 4442993 w 4442993"/>
                <a:gd name="connsiteY2" fmla="*/ 6955697 h 7708311"/>
                <a:gd name="connsiteX3" fmla="*/ 0 w 4442993"/>
                <a:gd name="connsiteY3" fmla="*/ 7708311 h 7708311"/>
              </a:gdLst>
              <a:ahLst/>
              <a:cxnLst>
                <a:cxn ang="0">
                  <a:pos x="connsiteX0" y="connsiteY0"/>
                </a:cxn>
                <a:cxn ang="0">
                  <a:pos x="connsiteX1" y="connsiteY1"/>
                </a:cxn>
                <a:cxn ang="0">
                  <a:pos x="connsiteX2" y="connsiteY2"/>
                </a:cxn>
                <a:cxn ang="0">
                  <a:pos x="connsiteX3" y="connsiteY3"/>
                </a:cxn>
              </a:cxnLst>
              <a:rect l="l" t="t" r="r" b="b"/>
              <a:pathLst>
                <a:path w="4442993" h="7708311">
                  <a:moveTo>
                    <a:pt x="0" y="752614"/>
                  </a:moveTo>
                  <a:lnTo>
                    <a:pt x="4442993" y="0"/>
                  </a:lnTo>
                  <a:lnTo>
                    <a:pt x="4442993" y="6955697"/>
                  </a:lnTo>
                  <a:lnTo>
                    <a:pt x="0" y="770831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6" name="Titel 1">
            <a:extLst>
              <a:ext uri="{FF2B5EF4-FFF2-40B4-BE49-F238E27FC236}">
                <a16:creationId xmlns:a16="http://schemas.microsoft.com/office/drawing/2014/main" id="{6E5A6C28-0FD9-46F0-BE00-DAA74C7D9E2E}"/>
              </a:ext>
            </a:extLst>
          </p:cNvPr>
          <p:cNvSpPr>
            <a:spLocks noGrp="1"/>
          </p:cNvSpPr>
          <p:nvPr>
            <p:ph type="title" hasCustomPrompt="1"/>
          </p:nvPr>
        </p:nvSpPr>
        <p:spPr>
          <a:xfrm>
            <a:off x="3793302" y="2279868"/>
            <a:ext cx="4628460" cy="1204913"/>
          </a:xfrm>
        </p:spPr>
        <p:txBody>
          <a:bodyPr/>
          <a:lstStyle>
            <a:lvl1pPr>
              <a:lnSpc>
                <a:spcPct val="100000"/>
              </a:lnSpc>
              <a:defRPr/>
            </a:lvl1pPr>
          </a:lstStyle>
          <a:p>
            <a:r>
              <a:rPr lang="nl-NL" noProof="0" dirty="0"/>
              <a:t>Plaats hier de titel van je presentatie</a:t>
            </a:r>
            <a:endParaRPr lang="nl-NL" dirty="0"/>
          </a:p>
        </p:txBody>
      </p:sp>
      <p:sp>
        <p:nvSpPr>
          <p:cNvPr id="6" name="Tijdelijke aanduiding voor tekst 5">
            <a:extLst>
              <a:ext uri="{FF2B5EF4-FFF2-40B4-BE49-F238E27FC236}">
                <a16:creationId xmlns:a16="http://schemas.microsoft.com/office/drawing/2014/main" id="{B55F9723-9F7C-4FA9-9F79-947E8568D901}"/>
              </a:ext>
            </a:extLst>
          </p:cNvPr>
          <p:cNvSpPr>
            <a:spLocks noGrp="1"/>
          </p:cNvSpPr>
          <p:nvPr>
            <p:ph type="body" sz="quarter" idx="14" hasCustomPrompt="1"/>
          </p:nvPr>
        </p:nvSpPr>
        <p:spPr>
          <a:xfrm>
            <a:off x="3663876" y="4515812"/>
            <a:ext cx="4608514" cy="474437"/>
          </a:xfrm>
        </p:spPr>
        <p:txBody>
          <a:bodyPr/>
          <a:lstStyle>
            <a:lvl8pPr>
              <a:defRPr/>
            </a:lvl8pPr>
          </a:lstStyle>
          <a:p>
            <a:pPr lvl="7"/>
            <a:r>
              <a:rPr lang="nl-NL" dirty="0"/>
              <a:t>Je naam of de subtitel</a:t>
            </a:r>
          </a:p>
        </p:txBody>
      </p:sp>
    </p:spTree>
    <p:extLst>
      <p:ext uri="{BB962C8B-B14F-4D97-AF65-F5344CB8AC3E}">
        <p14:creationId xmlns:p14="http://schemas.microsoft.com/office/powerpoint/2010/main" val="299954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750" fill="hold"/>
                                        <p:tgtEl>
                                          <p:spTgt spid="29"/>
                                        </p:tgtEl>
                                        <p:attrNameLst>
                                          <p:attrName>ppt_x</p:attrName>
                                        </p:attrNameLst>
                                      </p:cBhvr>
                                      <p:tavLst>
                                        <p:tav tm="0">
                                          <p:val>
                                            <p:strVal val="0-#ppt_w/2"/>
                                          </p:val>
                                        </p:tav>
                                        <p:tav tm="100000">
                                          <p:val>
                                            <p:strVal val="#ppt_x"/>
                                          </p:val>
                                        </p:tav>
                                      </p:tavLst>
                                    </p:anim>
                                    <p:anim calcmode="lin" valueType="num">
                                      <p:cBhvr additive="base">
                                        <p:cTn id="8" dur="175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1750" fill="hold"/>
                                        <p:tgtEl>
                                          <p:spTgt spid="52"/>
                                        </p:tgtEl>
                                        <p:attrNameLst>
                                          <p:attrName>ppt_x</p:attrName>
                                        </p:attrNameLst>
                                      </p:cBhvr>
                                      <p:tavLst>
                                        <p:tav tm="0">
                                          <p:val>
                                            <p:strVal val="0-#ppt_w/2"/>
                                          </p:val>
                                        </p:tav>
                                        <p:tav tm="100000">
                                          <p:val>
                                            <p:strVal val="#ppt_x"/>
                                          </p:val>
                                        </p:tav>
                                      </p:tavLst>
                                    </p:anim>
                                    <p:anim calcmode="lin" valueType="num">
                                      <p:cBhvr additive="base">
                                        <p:cTn id="12" dur="1750" fill="hold"/>
                                        <p:tgtEl>
                                          <p:spTgt spid="5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750" fill="hold"/>
                                        <p:tgtEl>
                                          <p:spTgt spid="16"/>
                                        </p:tgtEl>
                                        <p:attrNameLst>
                                          <p:attrName>ppt_x</p:attrName>
                                        </p:attrNameLst>
                                      </p:cBhvr>
                                      <p:tavLst>
                                        <p:tav tm="0">
                                          <p:val>
                                            <p:strVal val="0-#ppt_w/2"/>
                                          </p:val>
                                        </p:tav>
                                        <p:tav tm="100000">
                                          <p:val>
                                            <p:strVal val="#ppt_x"/>
                                          </p:val>
                                        </p:tav>
                                      </p:tavLst>
                                    </p:anim>
                                    <p:anim calcmode="lin" valueType="num">
                                      <p:cBhvr additive="base">
                                        <p:cTn id="16" dur="175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175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0" dur="175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tmplLst>
          <p:tmpl>
            <p:tnLst>
              <p:par>
                <p:cTn presetID="2" presetClass="entr" presetSubtype="8"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1750" fill="hold"/>
                        <p:tgtEl>
                          <p:spTgt spid="52"/>
                        </p:tgtEl>
                        <p:attrNameLst>
                          <p:attrName>ppt_x</p:attrName>
                        </p:attrNameLst>
                      </p:cBhvr>
                      <p:tavLst>
                        <p:tav tm="0">
                          <p:val>
                            <p:strVal val="0-#ppt_w/2"/>
                          </p:val>
                        </p:tav>
                        <p:tav tm="100000">
                          <p:val>
                            <p:strVal val="#ppt_x"/>
                          </p:val>
                        </p:tav>
                      </p:tavLst>
                    </p:anim>
                    <p:anim calcmode="lin" valueType="num">
                      <p:cBhvr additive="base">
                        <p:cTn dur="1750" fill="hold"/>
                        <p:tgtEl>
                          <p:spTgt spid="52"/>
                        </p:tgtEl>
                        <p:attrNameLst>
                          <p:attrName>ppt_y</p:attrName>
                        </p:attrNameLst>
                      </p:cBhvr>
                      <p:tavLst>
                        <p:tav tm="0">
                          <p:val>
                            <p:strVal val="#ppt_y"/>
                          </p:val>
                        </p:tav>
                        <p:tav tm="100000">
                          <p:val>
                            <p:strVal val="#ppt_y"/>
                          </p:val>
                        </p:tav>
                      </p:tavLst>
                    </p:anim>
                  </p:childTnLst>
                </p:cTn>
              </p:par>
            </p:tnLst>
          </p:tmpl>
        </p:tmplLst>
      </p:bldP>
      <p:bldP spid="16" grpId="0"/>
      <p:bldP spid="6" grpId="0" build="p">
        <p:tmplLst>
          <p:tmpl lvl="8">
            <p:tnLst>
              <p:par>
                <p:cTn presetID="2" presetClass="entr" presetSubtype="8"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750" fill="hold"/>
                        <p:tgtEl>
                          <p:spTgt spid="6"/>
                        </p:tgtEl>
                        <p:attrNameLst>
                          <p:attrName>ppt_x</p:attrName>
                        </p:attrNameLst>
                      </p:cBhvr>
                      <p:tavLst>
                        <p:tav tm="0">
                          <p:val>
                            <p:strVal val="0-#ppt_w/2"/>
                          </p:val>
                        </p:tav>
                        <p:tav tm="100000">
                          <p:val>
                            <p:strVal val="#ppt_x"/>
                          </p:val>
                        </p:tav>
                      </p:tavLst>
                    </p:anim>
                    <p:anim calcmode="lin" valueType="num">
                      <p:cBhvr additive="base">
                        <p:cTn dur="175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STRUCTIES: Dia plakken">
    <p:spTree>
      <p:nvGrpSpPr>
        <p:cNvPr id="1" name=""/>
        <p:cNvGrpSpPr/>
        <p:nvPr/>
      </p:nvGrpSpPr>
      <p:grpSpPr>
        <a:xfrm>
          <a:off x="0" y="0"/>
          <a:ext cx="0" cy="0"/>
          <a:chOff x="0" y="0"/>
          <a:chExt cx="0" cy="0"/>
        </a:xfrm>
      </p:grpSpPr>
      <p:sp>
        <p:nvSpPr>
          <p:cNvPr id="60" name="Rechthoek 59"/>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a:solidFill>
                <a:schemeClr val="tx1"/>
              </a:solidFill>
            </a:endParaRPr>
          </a:p>
        </p:txBody>
      </p:sp>
      <p:sp>
        <p:nvSpPr>
          <p:cNvPr id="8" name="Tekstvak 7"/>
          <p:cNvSpPr txBox="1"/>
          <p:nvPr userDrawn="1"/>
        </p:nvSpPr>
        <p:spPr>
          <a:xfrm>
            <a:off x="8548743" y="-399456"/>
            <a:ext cx="3643257" cy="381673"/>
          </a:xfrm>
          <a:prstGeom prst="rect">
            <a:avLst/>
          </a:prstGeom>
          <a:noFill/>
        </p:spPr>
        <p:txBody>
          <a:bodyPr wrap="square" lIns="0" tIns="0" rIns="0" bIns="0" rtlCol="0" anchor="ctr">
            <a:noAutofit/>
          </a:bodyPr>
          <a:lstStyle/>
          <a:p>
            <a:pPr algn="r"/>
            <a:r>
              <a:rPr lang="pt-BR" sz="1400" noProof="0">
                <a:solidFill>
                  <a:srgbClr val="303E48">
                    <a:lumMod val="60000"/>
                    <a:lumOff val="40000"/>
                  </a:srgbClr>
                </a:solidFill>
              </a:rPr>
              <a:t>Instructie dia: Dia plakken</a:t>
            </a:r>
            <a:endParaRPr lang="nl-NL" sz="1400" noProof="0">
              <a:solidFill>
                <a:srgbClr val="303E48">
                  <a:lumMod val="60000"/>
                  <a:lumOff val="40000"/>
                </a:srgbClr>
              </a:solidFill>
            </a:endParaRPr>
          </a:p>
        </p:txBody>
      </p:sp>
      <p:sp>
        <p:nvSpPr>
          <p:cNvPr id="7" name="Tekstvak 6"/>
          <p:cNvSpPr txBox="1"/>
          <p:nvPr userDrawn="1"/>
        </p:nvSpPr>
        <p:spPr>
          <a:xfrm>
            <a:off x="693962" y="692697"/>
            <a:ext cx="9946827" cy="461665"/>
          </a:xfrm>
          <a:prstGeom prst="rect">
            <a:avLst/>
          </a:prstGeom>
          <a:noFill/>
          <a:effectLst/>
        </p:spPr>
        <p:txBody>
          <a:bodyPr vert="horz" lIns="0" tIns="0" rIns="0" bIns="0" rtlCol="0" anchor="ctr">
            <a:noAutofit/>
          </a:bodyPr>
          <a:lstStyle>
            <a:lvl1pPr defTabSz="914400">
              <a:lnSpc>
                <a:spcPct val="90000"/>
              </a:lnSpc>
              <a:spcBef>
                <a:spcPts val="600"/>
              </a:spcBef>
              <a:spcAft>
                <a:spcPts val="600"/>
              </a:spcAft>
              <a:buNone/>
              <a:defRPr cap="all" baseline="0">
                <a:solidFill>
                  <a:schemeClr val="accent2"/>
                </a:solidFill>
                <a:latin typeface="+mj-lt"/>
                <a:ea typeface="+mj-ea"/>
                <a:cs typeface="+mj-cs"/>
              </a:defRPr>
            </a:lvl1pPr>
          </a:lstStyle>
          <a:p>
            <a:pPr marL="0" lvl="0" algn="l" defTabSz="914400" rtl="0" eaLnBrk="1" latinLnBrk="0" hangingPunct="1">
              <a:lnSpc>
                <a:spcPct val="90000"/>
              </a:lnSpc>
              <a:spcBef>
                <a:spcPts val="600"/>
              </a:spcBef>
              <a:spcAft>
                <a:spcPts val="600"/>
              </a:spcAft>
              <a:buNone/>
            </a:pPr>
            <a:r>
              <a:rPr lang="nl-NL" sz="2400" b="0" kern="1200" cap="all" baseline="0" noProof="0">
                <a:solidFill>
                  <a:srgbClr val="0096A5"/>
                </a:solidFill>
                <a:latin typeface="+mj-lt"/>
                <a:ea typeface="+mj-ea"/>
                <a:cs typeface="+mj-cs"/>
              </a:rPr>
              <a:t>Voordat je begint…</a:t>
            </a:r>
          </a:p>
        </p:txBody>
      </p:sp>
      <p:grpSp>
        <p:nvGrpSpPr>
          <p:cNvPr id="23" name="Groep 22">
            <a:extLst>
              <a:ext uri="{FF2B5EF4-FFF2-40B4-BE49-F238E27FC236}">
                <a16:creationId xmlns:a16="http://schemas.microsoft.com/office/drawing/2014/main" id="{AECC605F-1D7D-44DC-ACA6-7D0A7E2B238F}"/>
              </a:ext>
            </a:extLst>
          </p:cNvPr>
          <p:cNvGrpSpPr/>
          <p:nvPr userDrawn="1"/>
        </p:nvGrpSpPr>
        <p:grpSpPr>
          <a:xfrm>
            <a:off x="692151" y="1979427"/>
            <a:ext cx="10807637" cy="3437453"/>
            <a:chOff x="690889" y="1979426"/>
            <a:chExt cx="10787936" cy="3437453"/>
          </a:xfrm>
        </p:grpSpPr>
        <p:pic>
          <p:nvPicPr>
            <p:cNvPr id="10" name="Afbeelding 9">
              <a:extLst>
                <a:ext uri="{FF2B5EF4-FFF2-40B4-BE49-F238E27FC236}">
                  <a16:creationId xmlns:a16="http://schemas.microsoft.com/office/drawing/2014/main" id="{D247FBA0-6236-4D93-A681-2816EDF52EDA}"/>
                </a:ext>
              </a:extLst>
            </p:cNvPr>
            <p:cNvPicPr>
              <a:picLocks noChangeAspect="1"/>
            </p:cNvPicPr>
            <p:nvPr userDrawn="1"/>
          </p:nvPicPr>
          <p:blipFill>
            <a:blip r:embed="rId2"/>
            <a:stretch>
              <a:fillRect/>
            </a:stretch>
          </p:blipFill>
          <p:spPr>
            <a:xfrm>
              <a:off x="8381984" y="2928312"/>
              <a:ext cx="2757115" cy="1443177"/>
            </a:xfrm>
            <a:prstGeom prst="rect">
              <a:avLst/>
            </a:prstGeom>
            <a:ln>
              <a:solidFill>
                <a:srgbClr val="8C8F92"/>
              </a:solidFill>
            </a:ln>
          </p:spPr>
        </p:pic>
        <p:pic>
          <p:nvPicPr>
            <p:cNvPr id="5" name="Afbeelding 4">
              <a:extLst>
                <a:ext uri="{FF2B5EF4-FFF2-40B4-BE49-F238E27FC236}">
                  <a16:creationId xmlns:a16="http://schemas.microsoft.com/office/drawing/2014/main" id="{FAABE902-541F-43CD-B0AB-BAE7064CE481}"/>
                </a:ext>
              </a:extLst>
            </p:cNvPr>
            <p:cNvPicPr>
              <a:picLocks noChangeAspect="1"/>
            </p:cNvPicPr>
            <p:nvPr userDrawn="1"/>
          </p:nvPicPr>
          <p:blipFill>
            <a:blip r:embed="rId3"/>
            <a:stretch>
              <a:fillRect/>
            </a:stretch>
          </p:blipFill>
          <p:spPr>
            <a:xfrm>
              <a:off x="4528720" y="2922054"/>
              <a:ext cx="2760606" cy="1443633"/>
            </a:xfrm>
            <a:prstGeom prst="rect">
              <a:avLst/>
            </a:prstGeom>
            <a:ln>
              <a:solidFill>
                <a:srgbClr val="8C8F92"/>
              </a:solidFill>
            </a:ln>
          </p:spPr>
        </p:pic>
        <p:pic>
          <p:nvPicPr>
            <p:cNvPr id="4" name="Afbeelding 3">
              <a:extLst>
                <a:ext uri="{FF2B5EF4-FFF2-40B4-BE49-F238E27FC236}">
                  <a16:creationId xmlns:a16="http://schemas.microsoft.com/office/drawing/2014/main" id="{15E11FFE-88B5-4A5D-8FE3-E92B473F3491}"/>
                </a:ext>
              </a:extLst>
            </p:cNvPr>
            <p:cNvPicPr>
              <a:picLocks noChangeAspect="1"/>
            </p:cNvPicPr>
            <p:nvPr userDrawn="1"/>
          </p:nvPicPr>
          <p:blipFill>
            <a:blip r:embed="rId4"/>
            <a:stretch>
              <a:fillRect/>
            </a:stretch>
          </p:blipFill>
          <p:spPr>
            <a:xfrm>
              <a:off x="690889" y="2942759"/>
              <a:ext cx="2735216" cy="1429545"/>
            </a:xfrm>
            <a:prstGeom prst="rect">
              <a:avLst/>
            </a:prstGeom>
            <a:ln>
              <a:solidFill>
                <a:srgbClr val="8C8F92"/>
              </a:solidFill>
            </a:ln>
          </p:spPr>
        </p:pic>
        <p:grpSp>
          <p:nvGrpSpPr>
            <p:cNvPr id="35" name="Groep 34"/>
            <p:cNvGrpSpPr/>
            <p:nvPr userDrawn="1"/>
          </p:nvGrpSpPr>
          <p:grpSpPr>
            <a:xfrm>
              <a:off x="691258" y="1979426"/>
              <a:ext cx="10787567" cy="3437453"/>
              <a:chOff x="435100" y="2165458"/>
              <a:chExt cx="10787567" cy="3437453"/>
            </a:xfrm>
          </p:grpSpPr>
          <p:grpSp>
            <p:nvGrpSpPr>
              <p:cNvPr id="42" name="Groep 41"/>
              <p:cNvGrpSpPr/>
              <p:nvPr/>
            </p:nvGrpSpPr>
            <p:grpSpPr>
              <a:xfrm>
                <a:off x="689183" y="2317897"/>
                <a:ext cx="1819124" cy="1488559"/>
                <a:chOff x="1576217" y="1539637"/>
                <a:chExt cx="2497599" cy="2043743"/>
              </a:xfrm>
            </p:grpSpPr>
            <p:sp>
              <p:nvSpPr>
                <p:cNvPr id="70" name="Ovaal 69"/>
                <p:cNvSpPr/>
                <p:nvPr/>
              </p:nvSpPr>
              <p:spPr>
                <a:xfrm>
                  <a:off x="1576217" y="2624542"/>
                  <a:ext cx="268099" cy="268101"/>
                </a:xfrm>
                <a:prstGeom prst="ellipse">
                  <a:avLst/>
                </a:prstGeom>
                <a:solidFill>
                  <a:schemeClr val="bg1">
                    <a:alpha val="0"/>
                  </a:schemeClr>
                </a:solidFill>
                <a:ln w="19050">
                  <a:solidFill>
                    <a:srgbClr val="0096A5"/>
                  </a:solidFill>
                </a:ln>
                <a:effectLst>
                  <a:outerShdw dir="8100000" sx="105000" sy="105000" algn="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nl-NL" sz="1800">
                    <a:latin typeface="+mn-lt"/>
                  </a:endParaRPr>
                </a:p>
              </p:txBody>
            </p:sp>
            <p:cxnSp>
              <p:nvCxnSpPr>
                <p:cNvPr id="72" name="Rechte verbindingslijn 71"/>
                <p:cNvCxnSpPr>
                  <a:cxnSpLocks/>
                </p:cNvCxnSpPr>
                <p:nvPr/>
              </p:nvCxnSpPr>
              <p:spPr>
                <a:xfrm flipH="1">
                  <a:off x="1710267" y="1539637"/>
                  <a:ext cx="2013194" cy="1093496"/>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a:cxnSpLocks/>
                </p:cNvCxnSpPr>
                <p:nvPr/>
              </p:nvCxnSpPr>
              <p:spPr>
                <a:xfrm flipH="1" flipV="1">
                  <a:off x="1693333" y="2878667"/>
                  <a:ext cx="2380483" cy="704713"/>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ep 42"/>
              <p:cNvGrpSpPr/>
              <p:nvPr/>
            </p:nvGrpSpPr>
            <p:grpSpPr>
              <a:xfrm>
                <a:off x="4524700" y="3531339"/>
                <a:ext cx="135750" cy="135750"/>
                <a:chOff x="6569918" y="3240107"/>
                <a:chExt cx="430310" cy="430310"/>
              </a:xfrm>
            </p:grpSpPr>
            <p:sp>
              <p:nvSpPr>
                <p:cNvPr id="59" name="Ovaal 58"/>
                <p:cNvSpPr/>
                <p:nvPr/>
              </p:nvSpPr>
              <p:spPr>
                <a:xfrm>
                  <a:off x="6569918" y="3240107"/>
                  <a:ext cx="430310" cy="4303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a:latin typeface="+mn-lt"/>
                  </a:endParaRPr>
                </a:p>
              </p:txBody>
            </p:sp>
            <p:sp>
              <p:nvSpPr>
                <p:cNvPr id="61" name="Vermenigvuldigen 49"/>
                <p:cNvSpPr/>
                <p:nvPr/>
              </p:nvSpPr>
              <p:spPr>
                <a:xfrm>
                  <a:off x="6579279" y="3259665"/>
                  <a:ext cx="403927" cy="403927"/>
                </a:xfrm>
                <a:prstGeom prst="mathMultiply">
                  <a:avLst>
                    <a:gd name="adj1" fmla="val 5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a:latin typeface="+mn-lt"/>
                  </a:endParaRPr>
                </a:p>
              </p:txBody>
            </p:sp>
          </p:grpSp>
          <p:sp>
            <p:nvSpPr>
              <p:cNvPr id="44" name="Ovaal 43"/>
              <p:cNvSpPr/>
              <p:nvPr/>
            </p:nvSpPr>
            <p:spPr>
              <a:xfrm>
                <a:off x="4498329" y="3511480"/>
                <a:ext cx="195270" cy="195270"/>
              </a:xfrm>
              <a:prstGeom prst="ellipse">
                <a:avLst/>
              </a:prstGeom>
              <a:solidFill>
                <a:schemeClr val="bg1">
                  <a:alpha val="0"/>
                </a:schemeClr>
              </a:solidFill>
              <a:ln w="19050">
                <a:solidFill>
                  <a:srgbClr val="0096A5"/>
                </a:solidFill>
              </a:ln>
              <a:effectLst>
                <a:outerShdw dir="8100000" sx="105000" sy="105000" algn="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nl-NL" sz="1800">
                  <a:latin typeface="+mn-lt"/>
                </a:endParaRPr>
              </a:p>
            </p:txBody>
          </p:sp>
          <p:cxnSp>
            <p:nvCxnSpPr>
              <p:cNvPr id="45" name="Rechte verbindingslijn 44"/>
              <p:cNvCxnSpPr>
                <a:cxnSpLocks/>
                <a:stCxn id="40" idx="1"/>
              </p:cNvCxnSpPr>
              <p:nvPr/>
            </p:nvCxnSpPr>
            <p:spPr>
              <a:xfrm flipH="1">
                <a:off x="4592067" y="2411559"/>
                <a:ext cx="1394690" cy="997615"/>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cxnSp>
            <p:nvCxnSpPr>
              <p:cNvPr id="47" name="Rechte verbindingslijn 46"/>
              <p:cNvCxnSpPr>
                <a:cxnSpLocks/>
              </p:cNvCxnSpPr>
              <p:nvPr/>
            </p:nvCxnSpPr>
            <p:spPr>
              <a:xfrm flipH="1" flipV="1">
                <a:off x="4611117" y="3714750"/>
                <a:ext cx="1962150" cy="133350"/>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sp>
            <p:nvSpPr>
              <p:cNvPr id="48" name="Ovaal 47"/>
              <p:cNvSpPr/>
              <p:nvPr/>
            </p:nvSpPr>
            <p:spPr>
              <a:xfrm>
                <a:off x="435100" y="4744072"/>
                <a:ext cx="313200"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en-US" sz="1000" b="1" cap="all">
                    <a:solidFill>
                      <a:schemeClr val="bg1"/>
                    </a:solidFill>
                    <a:latin typeface="+mn-lt"/>
                  </a:rPr>
                  <a:t>A</a:t>
                </a:r>
                <a:endParaRPr lang="nl-NL" sz="1000" b="1" cap="all">
                  <a:solidFill>
                    <a:schemeClr val="bg1"/>
                  </a:solidFill>
                  <a:latin typeface="+mn-lt"/>
                </a:endParaRPr>
              </a:p>
            </p:txBody>
          </p:sp>
          <p:sp>
            <p:nvSpPr>
              <p:cNvPr id="49" name="Ovaal 48"/>
              <p:cNvSpPr/>
              <p:nvPr/>
            </p:nvSpPr>
            <p:spPr>
              <a:xfrm>
                <a:off x="4273589" y="4744072"/>
                <a:ext cx="313200"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en-US" sz="1000" b="1" cap="all">
                    <a:solidFill>
                      <a:schemeClr val="bg1"/>
                    </a:solidFill>
                    <a:latin typeface="+mn-lt"/>
                  </a:rPr>
                  <a:t>B</a:t>
                </a:r>
                <a:endParaRPr lang="nl-NL" sz="1000" b="1" cap="all">
                  <a:solidFill>
                    <a:schemeClr val="bg1"/>
                  </a:solidFill>
                  <a:latin typeface="+mn-lt"/>
                </a:endParaRPr>
              </a:p>
            </p:txBody>
          </p:sp>
          <p:grpSp>
            <p:nvGrpSpPr>
              <p:cNvPr id="50" name="Groep 49"/>
              <p:cNvGrpSpPr/>
              <p:nvPr/>
            </p:nvGrpSpPr>
            <p:grpSpPr>
              <a:xfrm>
                <a:off x="6610285" y="2756643"/>
                <a:ext cx="433398" cy="433398"/>
                <a:chOff x="7376403" y="3240107"/>
                <a:chExt cx="430310" cy="430310"/>
              </a:xfrm>
            </p:grpSpPr>
            <p:sp>
              <p:nvSpPr>
                <p:cNvPr id="57" name="Ovaal 56"/>
                <p:cNvSpPr/>
                <p:nvPr/>
              </p:nvSpPr>
              <p:spPr>
                <a:xfrm>
                  <a:off x="7376403" y="3240107"/>
                  <a:ext cx="430310" cy="4303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a:latin typeface="+mn-lt"/>
                  </a:endParaRPr>
                </a:p>
              </p:txBody>
            </p:sp>
            <p:sp>
              <p:nvSpPr>
                <p:cNvPr id="58" name="Vermenigvuldigen 40"/>
                <p:cNvSpPr/>
                <p:nvPr/>
              </p:nvSpPr>
              <p:spPr>
                <a:xfrm>
                  <a:off x="7389594" y="3259666"/>
                  <a:ext cx="403928" cy="403928"/>
                </a:xfrm>
                <a:prstGeom prst="mathMultiply">
                  <a:avLst>
                    <a:gd name="adj1" fmla="val 5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a:latin typeface="+mn-lt"/>
                  </a:endParaRPr>
                </a:p>
              </p:txBody>
            </p:sp>
          </p:grpSp>
          <p:sp>
            <p:nvSpPr>
              <p:cNvPr id="51" name="Tekstvak 50"/>
              <p:cNvSpPr txBox="1"/>
              <p:nvPr/>
            </p:nvSpPr>
            <p:spPr>
              <a:xfrm>
                <a:off x="8516760" y="4854881"/>
                <a:ext cx="2697316" cy="748030"/>
              </a:xfrm>
              <a:prstGeom prst="rect">
                <a:avLst/>
              </a:prstGeom>
              <a:noFill/>
            </p:spPr>
            <p:txBody>
              <a:bodyPr wrap="square" lIns="0" tIns="0" rIns="0" bIns="0" rtlCol="0">
                <a:noAutofit/>
              </a:bodyPr>
              <a:lstStyle>
                <a:defPPr>
                  <a:defRPr lang="nl-NL"/>
                </a:defPPr>
                <a:lvl1pPr>
                  <a:lnSpc>
                    <a:spcPct val="90000"/>
                  </a:lnSpc>
                  <a:defRPr sz="1000">
                    <a:solidFill>
                      <a:srgbClr val="44546A"/>
                    </a:solidFill>
                  </a:defRPr>
                </a:lvl1pPr>
              </a:lstStyle>
              <a:p>
                <a:pPr lvl="0"/>
                <a:r>
                  <a:rPr lang="nl-NL" sz="1000">
                    <a:solidFill>
                      <a:srgbClr val="44546A"/>
                    </a:solidFill>
                    <a:latin typeface="+mn-lt"/>
                  </a:rPr>
                  <a:t>Klik met je rechter muisknop op de miniatuur weergave van de dia, aan de linker kant van het scherm. Kies </a:t>
                </a:r>
                <a:r>
                  <a:rPr lang="nl-NL" sz="1000" b="1">
                    <a:solidFill>
                      <a:srgbClr val="44546A"/>
                    </a:solidFill>
                    <a:latin typeface="+mn-lt"/>
                  </a:rPr>
                  <a:t>‘Dia herstellen’</a:t>
                </a:r>
                <a:r>
                  <a:rPr lang="nl-NL" sz="1000">
                    <a:solidFill>
                      <a:srgbClr val="44546A"/>
                    </a:solidFill>
                    <a:latin typeface="+mn-lt"/>
                  </a:rPr>
                  <a:t> om de opmaak van de dia weer te herstellen, volgens template instellingen.</a:t>
                </a:r>
              </a:p>
            </p:txBody>
          </p:sp>
          <p:sp>
            <p:nvSpPr>
              <p:cNvPr id="52" name="Ovaal 51"/>
              <p:cNvSpPr/>
              <p:nvPr/>
            </p:nvSpPr>
            <p:spPr>
              <a:xfrm>
                <a:off x="8465635" y="3979522"/>
                <a:ext cx="195270" cy="195270"/>
              </a:xfrm>
              <a:prstGeom prst="ellipse">
                <a:avLst/>
              </a:prstGeom>
              <a:solidFill>
                <a:schemeClr val="bg1">
                  <a:alpha val="0"/>
                </a:schemeClr>
              </a:solidFill>
              <a:ln w="19050">
                <a:solidFill>
                  <a:srgbClr val="0096A5"/>
                </a:solidFill>
              </a:ln>
              <a:effectLst>
                <a:outerShdw dir="8100000" sx="105000" sy="105000" algn="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nl-NL" sz="1800">
                  <a:latin typeface="+mn-lt"/>
                </a:endParaRPr>
              </a:p>
            </p:txBody>
          </p:sp>
          <p:cxnSp>
            <p:nvCxnSpPr>
              <p:cNvPr id="53" name="Rechte verbindingslijn 52"/>
              <p:cNvCxnSpPr>
                <a:cxnSpLocks/>
              </p:cNvCxnSpPr>
              <p:nvPr/>
            </p:nvCxnSpPr>
            <p:spPr>
              <a:xfrm flipH="1">
                <a:off x="8497317" y="2392326"/>
                <a:ext cx="1315559" cy="1608174"/>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cxnSp>
            <p:nvCxnSpPr>
              <p:cNvPr id="54" name="Rechte verbindingslijn 53"/>
              <p:cNvCxnSpPr>
                <a:cxnSpLocks/>
                <a:endCxn id="52" idx="5"/>
              </p:cNvCxnSpPr>
              <p:nvPr/>
            </p:nvCxnSpPr>
            <p:spPr>
              <a:xfrm flipH="1">
                <a:off x="8632308" y="3819525"/>
                <a:ext cx="1989084" cy="326670"/>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sp>
            <p:nvSpPr>
              <p:cNvPr id="56" name="Ovaal 55"/>
              <p:cNvSpPr/>
              <p:nvPr/>
            </p:nvSpPr>
            <p:spPr>
              <a:xfrm>
                <a:off x="8117980" y="4744072"/>
                <a:ext cx="313200"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en-US" sz="1000" b="1" cap="all">
                    <a:solidFill>
                      <a:schemeClr val="bg1"/>
                    </a:solidFill>
                    <a:latin typeface="+mn-lt"/>
                  </a:rPr>
                  <a:t>C</a:t>
                </a:r>
                <a:endParaRPr lang="nl-NL" sz="1000" b="1" cap="all">
                  <a:solidFill>
                    <a:schemeClr val="bg1"/>
                  </a:solidFill>
                  <a:latin typeface="+mn-lt"/>
                </a:endParaRPr>
              </a:p>
            </p:txBody>
          </p:sp>
          <p:pic>
            <p:nvPicPr>
              <p:cNvPr id="40" name="Afbeelding 39"/>
              <p:cNvPicPr>
                <a:picLocks/>
              </p:cNvPicPr>
              <p:nvPr/>
            </p:nvPicPr>
            <p:blipFill rotWithShape="1">
              <a:blip r:embed="rId5" cstate="print">
                <a:extLst>
                  <a:ext uri="{28A0092B-C50C-407E-A947-70E740481C1C}">
                    <a14:useLocalDpi xmlns:a14="http://schemas.microsoft.com/office/drawing/2010/main" val="0"/>
                  </a:ext>
                </a:extLst>
              </a:blip>
              <a:srcRect l="7340" t="11465" r="18322" b="3765"/>
              <a:stretch/>
            </p:blipFill>
            <p:spPr>
              <a:xfrm>
                <a:off x="5741291" y="2165880"/>
                <a:ext cx="1676146" cy="1677600"/>
              </a:xfrm>
              <a:prstGeom prst="ellipse">
                <a:avLst/>
              </a:prstGeom>
              <a:ln w="3175">
                <a:solidFill>
                  <a:srgbClr val="0096A5"/>
                </a:solidFill>
              </a:ln>
              <a:effectLst>
                <a:outerShdw dir="8100000" sx="102000" sy="102000" algn="tr" rotWithShape="0">
                  <a:prstClr val="black">
                    <a:alpha val="40000"/>
                  </a:prstClr>
                </a:outerShdw>
              </a:effectLst>
            </p:spPr>
          </p:pic>
          <p:pic>
            <p:nvPicPr>
              <p:cNvPr id="55" name="Afbeelding 54"/>
              <p:cNvPicPr>
                <a:picLocks/>
              </p:cNvPicPr>
              <p:nvPr/>
            </p:nvPicPr>
            <p:blipFill rotWithShape="1">
              <a:blip r:embed="rId6">
                <a:extLst>
                  <a:ext uri="{28A0092B-C50C-407E-A947-70E740481C1C}">
                    <a14:useLocalDpi xmlns:a14="http://schemas.microsoft.com/office/drawing/2010/main" val="0"/>
                  </a:ext>
                </a:extLst>
              </a:blip>
              <a:srcRect l="20496" t="19126" r="20496" b="14606"/>
              <a:stretch/>
            </p:blipFill>
            <p:spPr>
              <a:xfrm>
                <a:off x="9545067" y="2165458"/>
                <a:ext cx="1677600" cy="1676147"/>
              </a:xfrm>
              <a:prstGeom prst="ellipse">
                <a:avLst/>
              </a:prstGeom>
              <a:ln w="3175">
                <a:solidFill>
                  <a:srgbClr val="0096A5"/>
                </a:solidFill>
              </a:ln>
              <a:effectLst>
                <a:outerShdw dir="8100000" sx="102000" sy="102000" algn="tr" rotWithShape="0">
                  <a:prstClr val="black">
                    <a:alpha val="40000"/>
                  </a:prstClr>
                </a:outerShdw>
              </a:effectLst>
            </p:spPr>
          </p:pic>
          <p:pic>
            <p:nvPicPr>
              <p:cNvPr id="38" name="Afbeelding 37"/>
              <p:cNvPicPr>
                <a:picLocks/>
              </p:cNvPicPr>
              <p:nvPr/>
            </p:nvPicPr>
            <p:blipFill rotWithShape="1">
              <a:blip r:embed="rId7">
                <a:extLst>
                  <a:ext uri="{28A0092B-C50C-407E-A947-70E740481C1C}">
                    <a14:useLocalDpi xmlns:a14="http://schemas.microsoft.com/office/drawing/2010/main" val="0"/>
                  </a:ext>
                </a:extLst>
              </a:blip>
              <a:srcRect l="18860" t="12733" r="25216" b="22321"/>
              <a:stretch/>
            </p:blipFill>
            <p:spPr>
              <a:xfrm>
                <a:off x="1902822" y="2165458"/>
                <a:ext cx="1676146" cy="1677600"/>
              </a:xfrm>
              <a:prstGeom prst="ellipse">
                <a:avLst/>
              </a:prstGeom>
              <a:ln w="3175">
                <a:solidFill>
                  <a:srgbClr val="0096A5"/>
                </a:solidFill>
              </a:ln>
              <a:effectLst>
                <a:outerShdw dir="8100000" sx="102000" sy="102000" algn="tr" rotWithShape="0">
                  <a:prstClr val="black">
                    <a:alpha val="40000"/>
                  </a:prstClr>
                </a:outerShdw>
              </a:effectLst>
            </p:spPr>
          </p:pic>
        </p:grpSp>
      </p:grpSp>
      <p:grpSp>
        <p:nvGrpSpPr>
          <p:cNvPr id="63" name="GRID" hidden="1"/>
          <p:cNvGrpSpPr/>
          <p:nvPr userDrawn="1"/>
        </p:nvGrpSpPr>
        <p:grpSpPr>
          <a:xfrm>
            <a:off x="0" y="0"/>
            <a:ext cx="12191999" cy="6858000"/>
            <a:chOff x="0" y="0"/>
            <a:chExt cx="12169774" cy="6858000"/>
          </a:xfrm>
        </p:grpSpPr>
        <p:sp>
          <p:nvSpPr>
            <p:cNvPr id="64" name="Rechthoek 63"/>
            <p:cNvSpPr/>
            <p:nvPr userDrawn="1"/>
          </p:nvSpPr>
          <p:spPr>
            <a:xfrm>
              <a:off x="0" y="6057304"/>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5" name="Rechthoek 64"/>
            <p:cNvSpPr/>
            <p:nvPr userDrawn="1"/>
          </p:nvSpPr>
          <p:spPr>
            <a:xfrm>
              <a:off x="0" y="0"/>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6" name="Rechthoek 65"/>
            <p:cNvSpPr/>
            <p:nvPr userDrawn="1"/>
          </p:nvSpPr>
          <p:spPr>
            <a:xfrm rot="5400000">
              <a:off x="-3082652"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7" name="Rechthoek 66"/>
            <p:cNvSpPr/>
            <p:nvPr userDrawn="1"/>
          </p:nvSpPr>
          <p:spPr>
            <a:xfrm rot="5400000">
              <a:off x="8391004"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8" name="Rechthoek 67"/>
            <p:cNvSpPr/>
            <p:nvPr userDrawn="1"/>
          </p:nvSpPr>
          <p:spPr>
            <a:xfrm>
              <a:off x="0" y="1124808"/>
              <a:ext cx="12169774" cy="576002"/>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9" name="Rechthoek 68"/>
            <p:cNvSpPr/>
            <p:nvPr userDrawn="1"/>
          </p:nvSpPr>
          <p:spPr>
            <a:xfrm rot="5400000">
              <a:off x="760320"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1" name="Rechthoek 70"/>
            <p:cNvSpPr/>
            <p:nvPr userDrawn="1"/>
          </p:nvSpPr>
          <p:spPr>
            <a:xfrm>
              <a:off x="0" y="4558336"/>
              <a:ext cx="12169774" cy="1802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4" name="Rechthoek 73"/>
            <p:cNvSpPr/>
            <p:nvPr userDrawn="1"/>
          </p:nvSpPr>
          <p:spPr>
            <a:xfrm rot="5400000">
              <a:off x="288408" y="5406273"/>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5" name="Rechthoek 74"/>
            <p:cNvSpPr/>
            <p:nvPr userDrawn="1"/>
          </p:nvSpPr>
          <p:spPr>
            <a:xfrm rot="5400000">
              <a:off x="4146704" y="5320345"/>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6" name="Rechthoek 75"/>
            <p:cNvSpPr/>
            <p:nvPr userDrawn="1"/>
          </p:nvSpPr>
          <p:spPr>
            <a:xfrm rot="5400000">
              <a:off x="4598789"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0" name="Rechthoek 79"/>
            <p:cNvSpPr/>
            <p:nvPr userDrawn="1"/>
          </p:nvSpPr>
          <p:spPr>
            <a:xfrm rot="5400000">
              <a:off x="7990288" y="5320345"/>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800"/>
            </a:p>
          </p:txBody>
        </p:sp>
      </p:grpSp>
      <p:sp>
        <p:nvSpPr>
          <p:cNvPr id="78" name="Tekstvak 77"/>
          <p:cNvSpPr txBox="1"/>
          <p:nvPr userDrawn="1"/>
        </p:nvSpPr>
        <p:spPr>
          <a:xfrm>
            <a:off x="1072994" y="4667649"/>
            <a:ext cx="2773568" cy="807854"/>
          </a:xfrm>
          <a:prstGeom prst="rect">
            <a:avLst/>
          </a:prstGeom>
          <a:noFill/>
        </p:spPr>
        <p:txBody>
          <a:bodyPr wrap="square" lIns="0" tIns="0" rIns="0" bIns="0" rtlCol="0">
            <a:noAutofit/>
          </a:bodyPr>
          <a:lstStyle/>
          <a:p>
            <a:pPr>
              <a:lnSpc>
                <a:spcPct val="90000"/>
              </a:lnSpc>
            </a:pPr>
            <a:r>
              <a:rPr lang="nl-NL" sz="1000">
                <a:solidFill>
                  <a:srgbClr val="44546A"/>
                </a:solidFill>
                <a:latin typeface="+mn-lt"/>
              </a:rPr>
              <a:t>Klik op de knop </a:t>
            </a:r>
            <a:r>
              <a:rPr lang="nl-NL" sz="1000" b="1">
                <a:solidFill>
                  <a:srgbClr val="44546A"/>
                </a:solidFill>
                <a:latin typeface="+mn-lt"/>
              </a:rPr>
              <a:t>‘Nieuwe dia’</a:t>
            </a:r>
            <a:br>
              <a:rPr lang="nl-NL" sz="1000" b="1">
                <a:solidFill>
                  <a:srgbClr val="44546A"/>
                </a:solidFill>
                <a:latin typeface="+mn-lt"/>
              </a:rPr>
            </a:br>
            <a:r>
              <a:rPr lang="nl-NL" sz="1000">
                <a:solidFill>
                  <a:srgbClr val="44546A"/>
                </a:solidFill>
                <a:latin typeface="+mn-lt"/>
              </a:rPr>
              <a:t>om een </a:t>
            </a:r>
            <a:r>
              <a:rPr lang="nl-NL" sz="1000" b="1">
                <a:solidFill>
                  <a:srgbClr val="44546A"/>
                </a:solidFill>
                <a:latin typeface="+mn-lt"/>
              </a:rPr>
              <a:t>template</a:t>
            </a:r>
            <a:r>
              <a:rPr lang="nl-NL" sz="1000">
                <a:solidFill>
                  <a:srgbClr val="44546A"/>
                </a:solidFill>
                <a:latin typeface="+mn-lt"/>
              </a:rPr>
              <a:t> indeling toe te voegen.</a:t>
            </a:r>
            <a:endParaRPr lang="en-GB" sz="1000">
              <a:solidFill>
                <a:srgbClr val="44546A"/>
              </a:solidFill>
              <a:latin typeface="+mn-lt"/>
            </a:endParaRPr>
          </a:p>
        </p:txBody>
      </p:sp>
      <p:sp>
        <p:nvSpPr>
          <p:cNvPr id="79" name="Tekstvak 78"/>
          <p:cNvSpPr txBox="1"/>
          <p:nvPr userDrawn="1"/>
        </p:nvSpPr>
        <p:spPr>
          <a:xfrm>
            <a:off x="4935951" y="4667649"/>
            <a:ext cx="2748843" cy="750430"/>
          </a:xfrm>
          <a:prstGeom prst="rect">
            <a:avLst/>
          </a:prstGeom>
          <a:noFill/>
        </p:spPr>
        <p:txBody>
          <a:bodyPr wrap="square" lIns="0" tIns="0" rIns="0" bIns="0" rtlCol="0">
            <a:noAutofit/>
          </a:bodyPr>
          <a:lstStyle>
            <a:defPPr>
              <a:defRPr lang="nl-NL"/>
            </a:defPPr>
            <a:lvl1pPr>
              <a:lnSpc>
                <a:spcPct val="90000"/>
              </a:lnSpc>
              <a:defRPr sz="1050">
                <a:solidFill>
                  <a:srgbClr val="44546A"/>
                </a:solidFill>
              </a:defRPr>
            </a:lvl1pPr>
          </a:lstStyle>
          <a:p>
            <a:pPr lvl="0"/>
            <a:r>
              <a:rPr lang="nl-NL" sz="1000" b="1">
                <a:solidFill>
                  <a:srgbClr val="FF7800"/>
                </a:solidFill>
                <a:latin typeface="+mn-lt"/>
              </a:rPr>
              <a:t>Let op: </a:t>
            </a:r>
            <a:br>
              <a:rPr lang="nl-NL" sz="1000">
                <a:latin typeface="+mn-lt"/>
              </a:rPr>
            </a:br>
            <a:r>
              <a:rPr lang="nl-NL" sz="1000">
                <a:solidFill>
                  <a:srgbClr val="44546A"/>
                </a:solidFill>
                <a:latin typeface="+mn-lt"/>
              </a:rPr>
              <a:t>Het is </a:t>
            </a:r>
            <a:r>
              <a:rPr lang="nl-NL" sz="1000" b="1" u="sng">
                <a:solidFill>
                  <a:srgbClr val="44546A"/>
                </a:solidFill>
                <a:latin typeface="+mn-lt"/>
              </a:rPr>
              <a:t>niet</a:t>
            </a:r>
            <a:r>
              <a:rPr lang="nl-NL" sz="1000">
                <a:solidFill>
                  <a:srgbClr val="44546A"/>
                </a:solidFill>
                <a:latin typeface="+mn-lt"/>
              </a:rPr>
              <a:t> mogelijk een slide te kopiëren </a:t>
            </a:r>
            <a:br>
              <a:rPr lang="nl-NL" sz="1000">
                <a:solidFill>
                  <a:srgbClr val="44546A"/>
                </a:solidFill>
                <a:latin typeface="+mn-lt"/>
              </a:rPr>
            </a:br>
            <a:r>
              <a:rPr lang="nl-NL" sz="1000">
                <a:solidFill>
                  <a:srgbClr val="44546A"/>
                </a:solidFill>
                <a:latin typeface="+mn-lt"/>
              </a:rPr>
              <a:t>met een </a:t>
            </a:r>
            <a:r>
              <a:rPr lang="nl-NL" sz="1000" b="1">
                <a:solidFill>
                  <a:srgbClr val="44546A"/>
                </a:solidFill>
                <a:latin typeface="+mn-lt"/>
              </a:rPr>
              <a:t>andere</a:t>
            </a:r>
            <a:r>
              <a:rPr lang="nl-NL" sz="1000">
                <a:solidFill>
                  <a:srgbClr val="44546A"/>
                </a:solidFill>
                <a:latin typeface="+mn-lt"/>
              </a:rPr>
              <a:t> opmaak. Teksten en andere objecten dienen </a:t>
            </a:r>
            <a:r>
              <a:rPr lang="nl-NL" sz="1000" b="1">
                <a:solidFill>
                  <a:srgbClr val="FF7800"/>
                </a:solidFill>
                <a:latin typeface="+mn-lt"/>
              </a:rPr>
              <a:t>één-voor-één</a:t>
            </a:r>
            <a:r>
              <a:rPr lang="nl-NL" sz="1000">
                <a:solidFill>
                  <a:srgbClr val="44546A"/>
                </a:solidFill>
                <a:latin typeface="+mn-lt"/>
              </a:rPr>
              <a:t> te worden over gekopieerd, van de originele dia naar de nieuwe.</a:t>
            </a:r>
          </a:p>
        </p:txBody>
      </p:sp>
      <p:sp>
        <p:nvSpPr>
          <p:cNvPr id="77" name="Tijdelijke aanduiding voor tekst 58"/>
          <p:cNvSpPr txBox="1">
            <a:spLocks/>
          </p:cNvSpPr>
          <p:nvPr userDrawn="1"/>
        </p:nvSpPr>
        <p:spPr>
          <a:xfrm>
            <a:off x="1" y="6750000"/>
            <a:ext cx="12192000" cy="108000"/>
          </a:xfrm>
          <a:prstGeom prst="rect">
            <a:avLst/>
          </a:prstGeom>
          <a:solidFill>
            <a:srgbClr val="0096A5"/>
          </a:solidFill>
          <a:effectLst>
            <a:innerShdw blurRad="114300" dist="38100" dir="16200000">
              <a:prstClr val="black">
                <a:alpha val="20000"/>
              </a:prstClr>
            </a:innerShdw>
          </a:effectLst>
        </p:spPr>
        <p:txBody>
          <a:bodyPr vert="horz" lIns="72000" tIns="108000" rIns="72000" bIns="36000" rtlCol="0" anchor="ctr">
            <a:noAutofit/>
          </a:bodyPr>
          <a:lstStyle>
            <a:lvl1pPr marL="180975" indent="-180975" algn="ctr"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lang="nl-NL" sz="2000" kern="1200" cap="all" baseline="0" smtClean="0">
                <a:solidFill>
                  <a:schemeClr val="bg1"/>
                </a:solidFill>
                <a:effectLst/>
                <a:latin typeface="+mj-lt"/>
                <a:ea typeface="+mn-ea"/>
                <a:cs typeface="+mn-cs"/>
              </a:defRPr>
            </a:lvl1pPr>
            <a:lvl2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solidFill>
                <a:latin typeface="+mn-lt"/>
                <a:ea typeface="+mn-ea"/>
                <a:cs typeface="+mn-cs"/>
              </a:defRPr>
            </a:lvl2pPr>
            <a:lvl3pPr marL="541338" indent="-180975"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lumMod val="40000"/>
                    <a:lumOff val="60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lang="nl-NL" sz="1600" b="0" i="0" kern="1200" smtClean="0">
                <a:solidFill>
                  <a:schemeClr val="accent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lang="en-US" sz="1400" b="0" i="0" kern="1200" cap="all" baseline="0">
                <a:solidFill>
                  <a:schemeClr val="accent1"/>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sz="1600" kern="1200">
                <a:solidFill>
                  <a:schemeClr val="accent1"/>
                </a:solidFill>
                <a:latin typeface="+mn-lt"/>
                <a:ea typeface="+mn-ea"/>
                <a:cs typeface="+mn-cs"/>
              </a:defRPr>
            </a:lvl6pPr>
            <a:lvl7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sz="1600" kern="1200">
                <a:solidFill>
                  <a:schemeClr val="accent1"/>
                </a:solidFill>
                <a:latin typeface="+mn-lt"/>
                <a:ea typeface="+mn-ea"/>
                <a:cs typeface="+mn-cs"/>
              </a:defRPr>
            </a:lvl7pPr>
            <a:lvl8pPr marL="541338" indent="-180975"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accent1"/>
                </a:solidFill>
                <a:latin typeface="+mn-lt"/>
                <a:ea typeface="+mn-ea"/>
                <a:cs typeface="+mn-cs"/>
              </a:defRPr>
            </a:lvl9pPr>
          </a:lstStyle>
          <a:p>
            <a:pPr marL="0" indent="0">
              <a:buNone/>
            </a:pPr>
            <a:endParaRPr lang="nl-NL" sz="2000"/>
          </a:p>
        </p:txBody>
      </p:sp>
      <p:cxnSp>
        <p:nvCxnSpPr>
          <p:cNvPr id="62" name="Rechte verbindingslijn 61"/>
          <p:cNvCxnSpPr>
            <a:cxnSpLocks/>
          </p:cNvCxnSpPr>
          <p:nvPr userDrawn="1"/>
        </p:nvCxnSpPr>
        <p:spPr>
          <a:xfrm>
            <a:off x="693962" y="1124808"/>
            <a:ext cx="9946827" cy="0"/>
          </a:xfrm>
          <a:prstGeom prst="line">
            <a:avLst/>
          </a:prstGeom>
          <a:ln w="12700">
            <a:solidFill>
              <a:srgbClr val="E7E6E6"/>
            </a:solidFill>
          </a:ln>
        </p:spPr>
        <p:style>
          <a:lnRef idx="1">
            <a:schemeClr val="accent1"/>
          </a:lnRef>
          <a:fillRef idx="0">
            <a:schemeClr val="accent1"/>
          </a:fillRef>
          <a:effectRef idx="0">
            <a:schemeClr val="accent1"/>
          </a:effectRef>
          <a:fontRef idx="minor">
            <a:schemeClr val="tx1"/>
          </a:fontRef>
        </p:style>
      </p:cxnSp>
      <p:sp>
        <p:nvSpPr>
          <p:cNvPr id="82" name="Vrije vorm 308"/>
          <p:cNvSpPr/>
          <p:nvPr userDrawn="1"/>
        </p:nvSpPr>
        <p:spPr>
          <a:xfrm>
            <a:off x="11056395" y="692697"/>
            <a:ext cx="434787" cy="433993"/>
          </a:xfrm>
          <a:custGeom>
            <a:avLst/>
            <a:gdLst>
              <a:gd name="connsiteX0" fmla="*/ 3160837 w 6321674"/>
              <a:gd name="connsiteY0" fmla="*/ 0 h 6321674"/>
              <a:gd name="connsiteX1" fmla="*/ 6321674 w 6321674"/>
              <a:gd name="connsiteY1" fmla="*/ 3160837 h 6321674"/>
              <a:gd name="connsiteX2" fmla="*/ 6073280 w 6321674"/>
              <a:gd name="connsiteY2" fmla="*/ 4391178 h 6321674"/>
              <a:gd name="connsiteX3" fmla="*/ 6050767 w 6321674"/>
              <a:gd name="connsiteY3" fmla="*/ 4437912 h 6321674"/>
              <a:gd name="connsiteX4" fmla="*/ 5808464 w 6321674"/>
              <a:gd name="connsiteY4" fmla="*/ 4437912 h 6321674"/>
              <a:gd name="connsiteX5" fmla="*/ 4886641 w 6321674"/>
              <a:gd name="connsiteY5" fmla="*/ 3516089 h 6321674"/>
              <a:gd name="connsiteX6" fmla="*/ 4886641 w 6321674"/>
              <a:gd name="connsiteY6" fmla="*/ 2976234 h 6321674"/>
              <a:gd name="connsiteX7" fmla="*/ 4861424 w 6321674"/>
              <a:gd name="connsiteY7" fmla="*/ 2811002 h 6321674"/>
              <a:gd name="connsiteX8" fmla="*/ 3160837 w 6321674"/>
              <a:gd name="connsiteY8" fmla="*/ 1424984 h 6321674"/>
              <a:gd name="connsiteX9" fmla="*/ 1759746 w 6321674"/>
              <a:gd name="connsiteY9" fmla="*/ 1424984 h 6321674"/>
              <a:gd name="connsiteX10" fmla="*/ 2750811 w 6321674"/>
              <a:gd name="connsiteY10" fmla="*/ 2416049 h 6321674"/>
              <a:gd name="connsiteX11" fmla="*/ 2828413 w 6321674"/>
              <a:gd name="connsiteY11" fmla="*/ 2373928 h 6321674"/>
              <a:gd name="connsiteX12" fmla="*/ 3160836 w 6321674"/>
              <a:gd name="connsiteY12" fmla="*/ 2306815 h 6321674"/>
              <a:gd name="connsiteX13" fmla="*/ 4014858 w 6321674"/>
              <a:gd name="connsiteY13" fmla="*/ 3160837 h 6321674"/>
              <a:gd name="connsiteX14" fmla="*/ 3947745 w 6321674"/>
              <a:gd name="connsiteY14" fmla="*/ 3493261 h 6321674"/>
              <a:gd name="connsiteX15" fmla="*/ 3905624 w 6321674"/>
              <a:gd name="connsiteY15" fmla="*/ 3570862 h 6321674"/>
              <a:gd name="connsiteX16" fmla="*/ 4978204 w 6321674"/>
              <a:gd name="connsiteY16" fmla="*/ 4651491 h 6321674"/>
              <a:gd name="connsiteX17" fmla="*/ 5564528 w 6321674"/>
              <a:gd name="connsiteY17" fmla="*/ 4886642 h 6321674"/>
              <a:gd name="connsiteX18" fmla="*/ 5807033 w 6321674"/>
              <a:gd name="connsiteY18" fmla="*/ 4886642 h 6321674"/>
              <a:gd name="connsiteX19" fmla="*/ 5781853 w 6321674"/>
              <a:gd name="connsiteY19" fmla="*/ 4928091 h 6321674"/>
              <a:gd name="connsiteX20" fmla="*/ 3160837 w 6321674"/>
              <a:gd name="connsiteY20" fmla="*/ 6321674 h 6321674"/>
              <a:gd name="connsiteX21" fmla="*/ 0 w 6321674"/>
              <a:gd name="connsiteY21" fmla="*/ 3160837 h 6321674"/>
              <a:gd name="connsiteX22" fmla="*/ 248395 w 6321674"/>
              <a:gd name="connsiteY22" fmla="*/ 1930497 h 6321674"/>
              <a:gd name="connsiteX23" fmla="*/ 278958 w 6321674"/>
              <a:gd name="connsiteY23" fmla="*/ 1867050 h 6321674"/>
              <a:gd name="connsiteX24" fmla="*/ 523257 w 6321674"/>
              <a:gd name="connsiteY24" fmla="*/ 1867050 h 6321674"/>
              <a:gd name="connsiteX25" fmla="*/ 1445080 w 6321674"/>
              <a:gd name="connsiteY25" fmla="*/ 2788873 h 6321674"/>
              <a:gd name="connsiteX26" fmla="*/ 1445080 w 6321674"/>
              <a:gd name="connsiteY26" fmla="*/ 3411271 h 6321674"/>
              <a:gd name="connsiteX27" fmla="*/ 1460251 w 6321674"/>
              <a:gd name="connsiteY27" fmla="*/ 3510672 h 6321674"/>
              <a:gd name="connsiteX28" fmla="*/ 3160837 w 6321674"/>
              <a:gd name="connsiteY28" fmla="*/ 4896690 h 6321674"/>
              <a:gd name="connsiteX29" fmla="*/ 4561928 w 6321674"/>
              <a:gd name="connsiteY29" fmla="*/ 4896690 h 6321674"/>
              <a:gd name="connsiteX30" fmla="*/ 3570862 w 6321674"/>
              <a:gd name="connsiteY30" fmla="*/ 3905624 h 6321674"/>
              <a:gd name="connsiteX31" fmla="*/ 3493260 w 6321674"/>
              <a:gd name="connsiteY31" fmla="*/ 3947745 h 6321674"/>
              <a:gd name="connsiteX32" fmla="*/ 3160836 w 6321674"/>
              <a:gd name="connsiteY32" fmla="*/ 4014859 h 6321674"/>
              <a:gd name="connsiteX33" fmla="*/ 2306814 w 6321674"/>
              <a:gd name="connsiteY33" fmla="*/ 3160837 h 6321674"/>
              <a:gd name="connsiteX34" fmla="*/ 2373928 w 6321674"/>
              <a:gd name="connsiteY34" fmla="*/ 2828413 h 6321674"/>
              <a:gd name="connsiteX35" fmla="*/ 2416050 w 6321674"/>
              <a:gd name="connsiteY35" fmla="*/ 2750811 h 6321674"/>
              <a:gd name="connsiteX36" fmla="*/ 1433758 w 6321674"/>
              <a:gd name="connsiteY36" fmla="*/ 1759384 h 6321674"/>
              <a:gd name="connsiteX37" fmla="*/ 731545 w 6321674"/>
              <a:gd name="connsiteY37" fmla="*/ 1403612 h 6321674"/>
              <a:gd name="connsiteX38" fmla="*/ 533729 w 6321674"/>
              <a:gd name="connsiteY38" fmla="*/ 1403612 h 6321674"/>
              <a:gd name="connsiteX39" fmla="*/ 539822 w 6321674"/>
              <a:gd name="connsiteY39" fmla="*/ 1393583 h 6321674"/>
              <a:gd name="connsiteX40" fmla="*/ 3160837 w 6321674"/>
              <a:gd name="connsiteY40" fmla="*/ 0 h 63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21674" h="6321674">
                <a:moveTo>
                  <a:pt x="3160837" y="0"/>
                </a:moveTo>
                <a:cubicBezTo>
                  <a:pt x="4906519" y="0"/>
                  <a:pt x="6321674" y="1415155"/>
                  <a:pt x="6321674" y="3160837"/>
                </a:cubicBezTo>
                <a:cubicBezTo>
                  <a:pt x="6321674" y="3597258"/>
                  <a:pt x="6233227" y="4013020"/>
                  <a:pt x="6073280" y="4391178"/>
                </a:cubicBezTo>
                <a:lnTo>
                  <a:pt x="6050767" y="4437912"/>
                </a:lnTo>
                <a:lnTo>
                  <a:pt x="5808464" y="4437912"/>
                </a:lnTo>
                <a:cubicBezTo>
                  <a:pt x="5299355" y="4437912"/>
                  <a:pt x="4886641" y="4025198"/>
                  <a:pt x="4886641" y="3516089"/>
                </a:cubicBezTo>
                <a:lnTo>
                  <a:pt x="4886641" y="2976234"/>
                </a:lnTo>
                <a:lnTo>
                  <a:pt x="4861424" y="2811002"/>
                </a:lnTo>
                <a:cubicBezTo>
                  <a:pt x="4699562" y="2020003"/>
                  <a:pt x="3999687" y="1424984"/>
                  <a:pt x="3160837" y="1424984"/>
                </a:cubicBezTo>
                <a:lnTo>
                  <a:pt x="1759746" y="1424984"/>
                </a:lnTo>
                <a:lnTo>
                  <a:pt x="2750811" y="2416049"/>
                </a:lnTo>
                <a:lnTo>
                  <a:pt x="2828413" y="2373928"/>
                </a:lnTo>
                <a:cubicBezTo>
                  <a:pt x="2930586" y="2330712"/>
                  <a:pt x="3042921" y="2306815"/>
                  <a:pt x="3160836" y="2306815"/>
                </a:cubicBezTo>
                <a:cubicBezTo>
                  <a:pt x="3632499" y="2306815"/>
                  <a:pt x="4014858" y="2689174"/>
                  <a:pt x="4014858" y="3160837"/>
                </a:cubicBezTo>
                <a:cubicBezTo>
                  <a:pt x="4014858" y="3278753"/>
                  <a:pt x="3990961" y="3391087"/>
                  <a:pt x="3947745" y="3493261"/>
                </a:cubicBezTo>
                <a:lnTo>
                  <a:pt x="3905624" y="3570862"/>
                </a:lnTo>
                <a:lnTo>
                  <a:pt x="4978204" y="4651491"/>
                </a:lnTo>
                <a:cubicBezTo>
                  <a:pt x="5125286" y="4798573"/>
                  <a:pt x="5340089" y="4886642"/>
                  <a:pt x="5564528" y="4886642"/>
                </a:cubicBezTo>
                <a:lnTo>
                  <a:pt x="5807033" y="4886642"/>
                </a:lnTo>
                <a:lnTo>
                  <a:pt x="5781853" y="4928091"/>
                </a:lnTo>
                <a:cubicBezTo>
                  <a:pt x="5213828" y="5768879"/>
                  <a:pt x="4251889" y="6321674"/>
                  <a:pt x="3160837" y="6321674"/>
                </a:cubicBezTo>
                <a:cubicBezTo>
                  <a:pt x="1415155" y="6321674"/>
                  <a:pt x="0" y="4906519"/>
                  <a:pt x="0" y="3160837"/>
                </a:cubicBezTo>
                <a:cubicBezTo>
                  <a:pt x="0" y="2724417"/>
                  <a:pt x="88448" y="2308654"/>
                  <a:pt x="248395" y="1930497"/>
                </a:cubicBezTo>
                <a:lnTo>
                  <a:pt x="278958" y="1867050"/>
                </a:lnTo>
                <a:lnTo>
                  <a:pt x="523257" y="1867050"/>
                </a:lnTo>
                <a:cubicBezTo>
                  <a:pt x="1032366" y="1867050"/>
                  <a:pt x="1445080" y="2279764"/>
                  <a:pt x="1445080" y="2788873"/>
                </a:cubicBezTo>
                <a:lnTo>
                  <a:pt x="1445080" y="3411271"/>
                </a:lnTo>
                <a:lnTo>
                  <a:pt x="1460251" y="3510672"/>
                </a:lnTo>
                <a:cubicBezTo>
                  <a:pt x="1622113" y="4301671"/>
                  <a:pt x="2321988" y="4896690"/>
                  <a:pt x="3160837" y="4896690"/>
                </a:cubicBezTo>
                <a:lnTo>
                  <a:pt x="4561928" y="4896690"/>
                </a:lnTo>
                <a:lnTo>
                  <a:pt x="3570862" y="3905624"/>
                </a:lnTo>
                <a:lnTo>
                  <a:pt x="3493260" y="3947745"/>
                </a:lnTo>
                <a:cubicBezTo>
                  <a:pt x="3391086" y="3990961"/>
                  <a:pt x="3278752" y="4014859"/>
                  <a:pt x="3160836" y="4014859"/>
                </a:cubicBezTo>
                <a:cubicBezTo>
                  <a:pt x="2689173" y="4014859"/>
                  <a:pt x="2306814" y="3632500"/>
                  <a:pt x="2306814" y="3160837"/>
                </a:cubicBezTo>
                <a:cubicBezTo>
                  <a:pt x="2306814" y="3042921"/>
                  <a:pt x="2330712" y="2930587"/>
                  <a:pt x="2373928" y="2828413"/>
                </a:cubicBezTo>
                <a:lnTo>
                  <a:pt x="2416050" y="2750811"/>
                </a:lnTo>
                <a:lnTo>
                  <a:pt x="1433758" y="1759384"/>
                </a:lnTo>
                <a:cubicBezTo>
                  <a:pt x="1244033" y="1545756"/>
                  <a:pt x="1012094" y="1403612"/>
                  <a:pt x="731545" y="1403612"/>
                </a:cubicBezTo>
                <a:lnTo>
                  <a:pt x="533729" y="1403612"/>
                </a:lnTo>
                <a:lnTo>
                  <a:pt x="539822" y="1393583"/>
                </a:lnTo>
                <a:cubicBezTo>
                  <a:pt x="1107847" y="552795"/>
                  <a:pt x="2069786" y="0"/>
                  <a:pt x="3160837" y="0"/>
                </a:cubicBez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nl-NL" sz="1800">
              <a:solidFill>
                <a:prstClr val="black"/>
              </a:solidFill>
            </a:endParaRPr>
          </a:p>
        </p:txBody>
      </p:sp>
      <p:sp>
        <p:nvSpPr>
          <p:cNvPr id="81" name="Rechthoek 80">
            <a:hlinkClick r:id="rId8"/>
            <a:extLst>
              <a:ext uri="{FF2B5EF4-FFF2-40B4-BE49-F238E27FC236}">
                <a16:creationId xmlns:a16="http://schemas.microsoft.com/office/drawing/2014/main" id="{BFFA7641-A9CC-435C-A805-0EECE9C2AA66}"/>
              </a:ext>
            </a:extLst>
          </p:cNvPr>
          <p:cNvSpPr/>
          <p:nvPr userDrawn="1"/>
        </p:nvSpPr>
        <p:spPr>
          <a:xfrm>
            <a:off x="10208368" y="-1"/>
            <a:ext cx="1983633" cy="199721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423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GANG">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6DE5EA5-27BD-42F3-BD1D-C1E35D802DEE}"/>
              </a:ext>
            </a:extLst>
          </p:cNvPr>
          <p:cNvSpPr txBox="1"/>
          <p:nvPr userDrawn="1"/>
        </p:nvSpPr>
        <p:spPr>
          <a:xfrm>
            <a:off x="5262021" y="-885712"/>
            <a:ext cx="1667994"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OVERGANG</a:t>
            </a:r>
          </a:p>
        </p:txBody>
      </p:sp>
      <p:sp>
        <p:nvSpPr>
          <p:cNvPr id="14" name="Vrije vorm: vorm 13">
            <a:extLst>
              <a:ext uri="{FF2B5EF4-FFF2-40B4-BE49-F238E27FC236}">
                <a16:creationId xmlns:a16="http://schemas.microsoft.com/office/drawing/2014/main" id="{0190B81D-7A00-4F90-89CD-41780ADA0DB7}"/>
              </a:ext>
            </a:extLst>
          </p:cNvPr>
          <p:cNvSpPr/>
          <p:nvPr userDrawn="1"/>
        </p:nvSpPr>
        <p:spPr>
          <a:xfrm>
            <a:off x="8864599" y="-2805"/>
            <a:ext cx="3327401" cy="2349501"/>
          </a:xfrm>
          <a:custGeom>
            <a:avLst/>
            <a:gdLst>
              <a:gd name="connsiteX0" fmla="*/ 0 w 6908798"/>
              <a:gd name="connsiteY0" fmla="*/ 1618931 h 4509088"/>
              <a:gd name="connsiteX1" fmla="*/ 6908798 w 6908798"/>
              <a:gd name="connsiteY1" fmla="*/ 1618931 h 4509088"/>
              <a:gd name="connsiteX2" fmla="*/ 3454399 w 6908798"/>
              <a:gd name="connsiteY2" fmla="*/ 4509088 h 4509088"/>
              <a:gd name="connsiteX3" fmla="*/ 0 w 6908798"/>
              <a:gd name="connsiteY3" fmla="*/ 0 h 4509088"/>
              <a:gd name="connsiteX4" fmla="*/ 6908798 w 6908798"/>
              <a:gd name="connsiteY4" fmla="*/ 0 h 4509088"/>
              <a:gd name="connsiteX5" fmla="*/ 6908798 w 6908798"/>
              <a:gd name="connsiteY5" fmla="*/ 1618930 h 4509088"/>
              <a:gd name="connsiteX6" fmla="*/ 0 w 6908798"/>
              <a:gd name="connsiteY6" fmla="*/ 1618930 h 450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8798" h="4509088">
                <a:moveTo>
                  <a:pt x="0" y="1618931"/>
                </a:moveTo>
                <a:lnTo>
                  <a:pt x="6908798" y="1618931"/>
                </a:lnTo>
                <a:lnTo>
                  <a:pt x="3454399" y="4509088"/>
                </a:lnTo>
                <a:close/>
                <a:moveTo>
                  <a:pt x="0" y="0"/>
                </a:moveTo>
                <a:lnTo>
                  <a:pt x="6908798" y="0"/>
                </a:lnTo>
                <a:lnTo>
                  <a:pt x="6908798" y="1618930"/>
                </a:lnTo>
                <a:lnTo>
                  <a:pt x="0" y="1618930"/>
                </a:lnTo>
                <a:close/>
              </a:path>
            </a:pathLst>
          </a:cu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52000" bIns="1440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1400" b="1" i="1" u="none" strike="noStrike" kern="1200" cap="none" spc="0" normalizeH="0" baseline="0" noProof="0" dirty="0" err="1">
                <a:ln>
                  <a:noFill/>
                </a:ln>
                <a:solidFill>
                  <a:prstClr val="white"/>
                </a:solidFill>
                <a:effectLst/>
                <a:uLnTx/>
                <a:uFillTx/>
                <a:latin typeface="Arial"/>
                <a:ea typeface="+mn-ea"/>
                <a:cs typeface="+mn-cs"/>
              </a:rPr>
              <a:t>Overgangslide</a:t>
            </a:r>
            <a:endParaRPr kumimoji="0" lang="nl-NL" sz="1400" b="1" i="1"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1300" b="0" i="0" u="none" strike="noStrike" kern="1200" cap="none" spc="0" normalizeH="0" baseline="0" noProof="0" dirty="0">
                <a:ln>
                  <a:noFill/>
                </a:ln>
                <a:solidFill>
                  <a:prstClr val="white"/>
                </a:solidFill>
                <a:effectLst/>
                <a:uLnTx/>
                <a:uFillTx/>
                <a:latin typeface="Arial"/>
                <a:ea typeface="+mn-ea"/>
                <a:cs typeface="+mn-cs"/>
              </a:rPr>
              <a:t>Dit is een overgang van de titelpagina </a:t>
            </a:r>
            <a:br>
              <a:rPr kumimoji="0" lang="nl-NL" sz="1300" b="0" i="0" u="none" strike="noStrike" kern="1200" cap="none" spc="0" normalizeH="0" baseline="0" noProof="0" dirty="0">
                <a:ln>
                  <a:noFill/>
                </a:ln>
                <a:solidFill>
                  <a:prstClr val="white"/>
                </a:solidFill>
                <a:effectLst/>
                <a:uLnTx/>
                <a:uFillTx/>
                <a:latin typeface="Arial"/>
                <a:ea typeface="+mn-ea"/>
                <a:cs typeface="+mn-cs"/>
              </a:rPr>
            </a:br>
            <a:r>
              <a:rPr kumimoji="0" lang="nl-NL" sz="1300" b="0" i="0" u="none" strike="noStrike" kern="1200" cap="none" spc="0" normalizeH="0" baseline="0" noProof="0" dirty="0">
                <a:ln>
                  <a:noFill/>
                </a:ln>
                <a:solidFill>
                  <a:prstClr val="white"/>
                </a:solidFill>
                <a:effectLst/>
                <a:uLnTx/>
                <a:uFillTx/>
                <a:latin typeface="Arial"/>
                <a:ea typeface="+mn-ea"/>
                <a:cs typeface="+mn-cs"/>
              </a:rPr>
              <a:t>naar de rest van de presentatie</a:t>
            </a:r>
          </a:p>
        </p:txBody>
      </p:sp>
      <p:sp>
        <p:nvSpPr>
          <p:cNvPr id="9" name="Tijdelijke aanduiding voor tekst 27">
            <a:extLst>
              <a:ext uri="{FF2B5EF4-FFF2-40B4-BE49-F238E27FC236}">
                <a16:creationId xmlns:a16="http://schemas.microsoft.com/office/drawing/2014/main" id="{1EC5DFAB-869C-4E86-AFB0-EF50FD0356BC}"/>
              </a:ext>
            </a:extLst>
          </p:cNvPr>
          <p:cNvSpPr>
            <a:spLocks noGrp="1"/>
          </p:cNvSpPr>
          <p:nvPr>
            <p:ph type="body" sz="quarter" idx="13"/>
          </p:nvPr>
        </p:nvSpPr>
        <p:spPr>
          <a:xfrm>
            <a:off x="3413051" y="1892595"/>
            <a:ext cx="5191601" cy="3551275"/>
          </a:xfrm>
          <a:custGeom>
            <a:avLst/>
            <a:gdLst>
              <a:gd name="connsiteX0" fmla="*/ 0 w 4929144"/>
              <a:gd name="connsiteY0" fmla="*/ 0 h 2681517"/>
              <a:gd name="connsiteX1" fmla="*/ 4929144 w 4929144"/>
              <a:gd name="connsiteY1" fmla="*/ 0 h 2681517"/>
              <a:gd name="connsiteX2" fmla="*/ 4929144 w 4929144"/>
              <a:gd name="connsiteY2" fmla="*/ 2681517 h 2681517"/>
              <a:gd name="connsiteX3" fmla="*/ 0 w 4929144"/>
              <a:gd name="connsiteY3" fmla="*/ 2681517 h 2681517"/>
              <a:gd name="connsiteX4" fmla="*/ 0 w 4929144"/>
              <a:gd name="connsiteY4" fmla="*/ 0 h 2681517"/>
              <a:gd name="connsiteX0" fmla="*/ 0 w 4929144"/>
              <a:gd name="connsiteY0" fmla="*/ 0 h 2689137"/>
              <a:gd name="connsiteX1" fmla="*/ 4929144 w 4929144"/>
              <a:gd name="connsiteY1" fmla="*/ 0 h 2689137"/>
              <a:gd name="connsiteX2" fmla="*/ 3854724 w 4929144"/>
              <a:gd name="connsiteY2" fmla="*/ 2689137 h 2689137"/>
              <a:gd name="connsiteX3" fmla="*/ 0 w 4929144"/>
              <a:gd name="connsiteY3" fmla="*/ 2681517 h 2689137"/>
              <a:gd name="connsiteX4" fmla="*/ 0 w 4929144"/>
              <a:gd name="connsiteY4" fmla="*/ 0 h 2689137"/>
              <a:gd name="connsiteX0" fmla="*/ 0 w 4929144"/>
              <a:gd name="connsiteY0" fmla="*/ 0 h 2681517"/>
              <a:gd name="connsiteX1" fmla="*/ 4929144 w 4929144"/>
              <a:gd name="connsiteY1" fmla="*/ 0 h 2681517"/>
              <a:gd name="connsiteX2" fmla="*/ 4029984 w 4929144"/>
              <a:gd name="connsiteY2" fmla="*/ 2681517 h 2681517"/>
              <a:gd name="connsiteX3" fmla="*/ 0 w 4929144"/>
              <a:gd name="connsiteY3" fmla="*/ 2681517 h 2681517"/>
              <a:gd name="connsiteX4" fmla="*/ 0 w 4929144"/>
              <a:gd name="connsiteY4" fmla="*/ 0 h 2681517"/>
              <a:gd name="connsiteX0" fmla="*/ 0 w 4677684"/>
              <a:gd name="connsiteY0" fmla="*/ 0 h 2681517"/>
              <a:gd name="connsiteX1" fmla="*/ 4677684 w 4677684"/>
              <a:gd name="connsiteY1" fmla="*/ 7620 h 2681517"/>
              <a:gd name="connsiteX2" fmla="*/ 4029984 w 4677684"/>
              <a:gd name="connsiteY2" fmla="*/ 2681517 h 2681517"/>
              <a:gd name="connsiteX3" fmla="*/ 0 w 4677684"/>
              <a:gd name="connsiteY3" fmla="*/ 2681517 h 2681517"/>
              <a:gd name="connsiteX4" fmla="*/ 0 w 4677684"/>
              <a:gd name="connsiteY4" fmla="*/ 0 h 2681517"/>
              <a:gd name="connsiteX0" fmla="*/ 0 w 4532904"/>
              <a:gd name="connsiteY0" fmla="*/ 0 h 2681517"/>
              <a:gd name="connsiteX1" fmla="*/ 4532904 w 4532904"/>
              <a:gd name="connsiteY1" fmla="*/ 7620 h 2681517"/>
              <a:gd name="connsiteX2" fmla="*/ 4029984 w 4532904"/>
              <a:gd name="connsiteY2" fmla="*/ 2681517 h 2681517"/>
              <a:gd name="connsiteX3" fmla="*/ 0 w 4532904"/>
              <a:gd name="connsiteY3" fmla="*/ 2681517 h 2681517"/>
              <a:gd name="connsiteX4" fmla="*/ 0 w 4532904"/>
              <a:gd name="connsiteY4" fmla="*/ 0 h 2681517"/>
              <a:gd name="connsiteX0" fmla="*/ 0 w 4380504"/>
              <a:gd name="connsiteY0" fmla="*/ 0 h 2681517"/>
              <a:gd name="connsiteX1" fmla="*/ 4380504 w 4380504"/>
              <a:gd name="connsiteY1" fmla="*/ 7620 h 2681517"/>
              <a:gd name="connsiteX2" fmla="*/ 4029984 w 4380504"/>
              <a:gd name="connsiteY2" fmla="*/ 2681517 h 2681517"/>
              <a:gd name="connsiteX3" fmla="*/ 0 w 4380504"/>
              <a:gd name="connsiteY3" fmla="*/ 2681517 h 2681517"/>
              <a:gd name="connsiteX4" fmla="*/ 0 w 4380504"/>
              <a:gd name="connsiteY4" fmla="*/ 0 h 2681517"/>
              <a:gd name="connsiteX0" fmla="*/ 0 w 4471944"/>
              <a:gd name="connsiteY0" fmla="*/ 0 h 2681517"/>
              <a:gd name="connsiteX1" fmla="*/ 4471944 w 4471944"/>
              <a:gd name="connsiteY1" fmla="*/ 0 h 2681517"/>
              <a:gd name="connsiteX2" fmla="*/ 4029984 w 4471944"/>
              <a:gd name="connsiteY2" fmla="*/ 2681517 h 2681517"/>
              <a:gd name="connsiteX3" fmla="*/ 0 w 4471944"/>
              <a:gd name="connsiteY3" fmla="*/ 2681517 h 2681517"/>
              <a:gd name="connsiteX4" fmla="*/ 0 w 4471944"/>
              <a:gd name="connsiteY4" fmla="*/ 0 h 2681517"/>
              <a:gd name="connsiteX0" fmla="*/ 457200 w 4929144"/>
              <a:gd name="connsiteY0" fmla="*/ 0 h 2681517"/>
              <a:gd name="connsiteX1" fmla="*/ 4929144 w 4929144"/>
              <a:gd name="connsiteY1" fmla="*/ 0 h 2681517"/>
              <a:gd name="connsiteX2" fmla="*/ 4487184 w 4929144"/>
              <a:gd name="connsiteY2" fmla="*/ 2681517 h 2681517"/>
              <a:gd name="connsiteX3" fmla="*/ 0 w 4929144"/>
              <a:gd name="connsiteY3" fmla="*/ 2681517 h 2681517"/>
              <a:gd name="connsiteX4" fmla="*/ 457200 w 4929144"/>
              <a:gd name="connsiteY4" fmla="*/ 0 h 2681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9144" h="2681517">
                <a:moveTo>
                  <a:pt x="457200" y="0"/>
                </a:moveTo>
                <a:lnTo>
                  <a:pt x="4929144" y="0"/>
                </a:lnTo>
                <a:lnTo>
                  <a:pt x="4487184" y="2681517"/>
                </a:lnTo>
                <a:lnTo>
                  <a:pt x="0" y="2681517"/>
                </a:lnTo>
                <a:lnTo>
                  <a:pt x="457200" y="0"/>
                </a:lnTo>
                <a:close/>
              </a:path>
            </a:pathLst>
          </a:custGeom>
          <a:solidFill>
            <a:schemeClr val="bg1"/>
          </a:solidFill>
        </p:spPr>
        <p:txBody>
          <a:bodyPr/>
          <a:lstStyle>
            <a:lvl1pPr marL="0" indent="0">
              <a:buNone/>
              <a:defRPr>
                <a:solidFill>
                  <a:schemeClr val="tx1">
                    <a:alpha val="0"/>
                  </a:schemeClr>
                </a:solidFill>
              </a:defRPr>
            </a:lvl1pPr>
          </a:lstStyle>
          <a:p>
            <a:pPr lvl="0"/>
            <a:r>
              <a:rPr lang="nl-NL"/>
              <a:t>Klikken om de tekststijl van het model te bewerken</a:t>
            </a:r>
          </a:p>
        </p:txBody>
      </p:sp>
      <p:sp>
        <p:nvSpPr>
          <p:cNvPr id="16" name="Tijdelijke aanduiding voor tekst 27">
            <a:extLst>
              <a:ext uri="{FF2B5EF4-FFF2-40B4-BE49-F238E27FC236}">
                <a16:creationId xmlns:a16="http://schemas.microsoft.com/office/drawing/2014/main" id="{A8D45C80-282C-40D6-AAAE-8116FBD9D77B}"/>
              </a:ext>
            </a:extLst>
          </p:cNvPr>
          <p:cNvSpPr>
            <a:spLocks noGrp="1"/>
          </p:cNvSpPr>
          <p:nvPr>
            <p:ph type="body" sz="quarter" idx="14"/>
          </p:nvPr>
        </p:nvSpPr>
        <p:spPr>
          <a:xfrm>
            <a:off x="-12657220" y="-2805"/>
            <a:ext cx="11789010" cy="6860805"/>
          </a:xfrm>
          <a:custGeom>
            <a:avLst/>
            <a:gdLst>
              <a:gd name="connsiteX0" fmla="*/ 0 w 4929144"/>
              <a:gd name="connsiteY0" fmla="*/ 0 h 2681517"/>
              <a:gd name="connsiteX1" fmla="*/ 4929144 w 4929144"/>
              <a:gd name="connsiteY1" fmla="*/ 0 h 2681517"/>
              <a:gd name="connsiteX2" fmla="*/ 4929144 w 4929144"/>
              <a:gd name="connsiteY2" fmla="*/ 2681517 h 2681517"/>
              <a:gd name="connsiteX3" fmla="*/ 0 w 4929144"/>
              <a:gd name="connsiteY3" fmla="*/ 2681517 h 2681517"/>
              <a:gd name="connsiteX4" fmla="*/ 0 w 4929144"/>
              <a:gd name="connsiteY4" fmla="*/ 0 h 2681517"/>
              <a:gd name="connsiteX0" fmla="*/ 0 w 4929144"/>
              <a:gd name="connsiteY0" fmla="*/ 0 h 2689137"/>
              <a:gd name="connsiteX1" fmla="*/ 4929144 w 4929144"/>
              <a:gd name="connsiteY1" fmla="*/ 0 h 2689137"/>
              <a:gd name="connsiteX2" fmla="*/ 3854724 w 4929144"/>
              <a:gd name="connsiteY2" fmla="*/ 2689137 h 2689137"/>
              <a:gd name="connsiteX3" fmla="*/ 0 w 4929144"/>
              <a:gd name="connsiteY3" fmla="*/ 2681517 h 2689137"/>
              <a:gd name="connsiteX4" fmla="*/ 0 w 4929144"/>
              <a:gd name="connsiteY4" fmla="*/ 0 h 2689137"/>
              <a:gd name="connsiteX0" fmla="*/ 0 w 4929144"/>
              <a:gd name="connsiteY0" fmla="*/ 0 h 2681517"/>
              <a:gd name="connsiteX1" fmla="*/ 4929144 w 4929144"/>
              <a:gd name="connsiteY1" fmla="*/ 0 h 2681517"/>
              <a:gd name="connsiteX2" fmla="*/ 4029984 w 4929144"/>
              <a:gd name="connsiteY2" fmla="*/ 2681517 h 2681517"/>
              <a:gd name="connsiteX3" fmla="*/ 0 w 4929144"/>
              <a:gd name="connsiteY3" fmla="*/ 2681517 h 2681517"/>
              <a:gd name="connsiteX4" fmla="*/ 0 w 4929144"/>
              <a:gd name="connsiteY4" fmla="*/ 0 h 2681517"/>
              <a:gd name="connsiteX0" fmla="*/ 0 w 4677684"/>
              <a:gd name="connsiteY0" fmla="*/ 0 h 2681517"/>
              <a:gd name="connsiteX1" fmla="*/ 4677684 w 4677684"/>
              <a:gd name="connsiteY1" fmla="*/ 7620 h 2681517"/>
              <a:gd name="connsiteX2" fmla="*/ 4029984 w 4677684"/>
              <a:gd name="connsiteY2" fmla="*/ 2681517 h 2681517"/>
              <a:gd name="connsiteX3" fmla="*/ 0 w 4677684"/>
              <a:gd name="connsiteY3" fmla="*/ 2681517 h 2681517"/>
              <a:gd name="connsiteX4" fmla="*/ 0 w 4677684"/>
              <a:gd name="connsiteY4" fmla="*/ 0 h 2681517"/>
              <a:gd name="connsiteX0" fmla="*/ 0 w 4532904"/>
              <a:gd name="connsiteY0" fmla="*/ 0 h 2681517"/>
              <a:gd name="connsiteX1" fmla="*/ 4532904 w 4532904"/>
              <a:gd name="connsiteY1" fmla="*/ 7620 h 2681517"/>
              <a:gd name="connsiteX2" fmla="*/ 4029984 w 4532904"/>
              <a:gd name="connsiteY2" fmla="*/ 2681517 h 2681517"/>
              <a:gd name="connsiteX3" fmla="*/ 0 w 4532904"/>
              <a:gd name="connsiteY3" fmla="*/ 2681517 h 2681517"/>
              <a:gd name="connsiteX4" fmla="*/ 0 w 4532904"/>
              <a:gd name="connsiteY4" fmla="*/ 0 h 2681517"/>
              <a:gd name="connsiteX0" fmla="*/ 0 w 4380504"/>
              <a:gd name="connsiteY0" fmla="*/ 0 h 2681517"/>
              <a:gd name="connsiteX1" fmla="*/ 4380504 w 4380504"/>
              <a:gd name="connsiteY1" fmla="*/ 7620 h 2681517"/>
              <a:gd name="connsiteX2" fmla="*/ 4029984 w 4380504"/>
              <a:gd name="connsiteY2" fmla="*/ 2681517 h 2681517"/>
              <a:gd name="connsiteX3" fmla="*/ 0 w 4380504"/>
              <a:gd name="connsiteY3" fmla="*/ 2681517 h 2681517"/>
              <a:gd name="connsiteX4" fmla="*/ 0 w 4380504"/>
              <a:gd name="connsiteY4" fmla="*/ 0 h 2681517"/>
              <a:gd name="connsiteX0" fmla="*/ 0 w 4471944"/>
              <a:gd name="connsiteY0" fmla="*/ 0 h 2681517"/>
              <a:gd name="connsiteX1" fmla="*/ 4471944 w 4471944"/>
              <a:gd name="connsiteY1" fmla="*/ 0 h 2681517"/>
              <a:gd name="connsiteX2" fmla="*/ 4029984 w 4471944"/>
              <a:gd name="connsiteY2" fmla="*/ 2681517 h 2681517"/>
              <a:gd name="connsiteX3" fmla="*/ 0 w 4471944"/>
              <a:gd name="connsiteY3" fmla="*/ 2681517 h 2681517"/>
              <a:gd name="connsiteX4" fmla="*/ 0 w 4471944"/>
              <a:gd name="connsiteY4" fmla="*/ 0 h 2681517"/>
              <a:gd name="connsiteX0" fmla="*/ 457200 w 4929144"/>
              <a:gd name="connsiteY0" fmla="*/ 0 h 2681517"/>
              <a:gd name="connsiteX1" fmla="*/ 4929144 w 4929144"/>
              <a:gd name="connsiteY1" fmla="*/ 0 h 2681517"/>
              <a:gd name="connsiteX2" fmla="*/ 4487184 w 4929144"/>
              <a:gd name="connsiteY2" fmla="*/ 2681517 h 2681517"/>
              <a:gd name="connsiteX3" fmla="*/ 0 w 4929144"/>
              <a:gd name="connsiteY3" fmla="*/ 2681517 h 2681517"/>
              <a:gd name="connsiteX4" fmla="*/ 457200 w 4929144"/>
              <a:gd name="connsiteY4" fmla="*/ 0 h 2681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9144" h="2681517">
                <a:moveTo>
                  <a:pt x="457200" y="0"/>
                </a:moveTo>
                <a:lnTo>
                  <a:pt x="4929144" y="0"/>
                </a:lnTo>
                <a:lnTo>
                  <a:pt x="4487184" y="2681517"/>
                </a:lnTo>
                <a:lnTo>
                  <a:pt x="0" y="2681517"/>
                </a:lnTo>
                <a:lnTo>
                  <a:pt x="457200" y="0"/>
                </a:lnTo>
                <a:close/>
              </a:path>
            </a:pathLst>
          </a:custGeom>
          <a:solidFill>
            <a:schemeClr val="bg1"/>
          </a:solidFill>
        </p:spPr>
        <p:txBody>
          <a:bodyPr/>
          <a:lstStyle>
            <a:lvl1pPr marL="0" indent="0">
              <a:buNone/>
              <a:defRPr>
                <a:solidFill>
                  <a:schemeClr val="tx1">
                    <a:alpha val="0"/>
                  </a:schemeClr>
                </a:solidFill>
              </a:defRPr>
            </a:lvl1pPr>
          </a:lstStyle>
          <a:p>
            <a:pPr lvl="0"/>
            <a:r>
              <a:rPr lang="nl-NL"/>
              <a:t>Klikken om de tekststijl van het model te bewerken</a:t>
            </a:r>
          </a:p>
        </p:txBody>
      </p:sp>
      <p:grpSp>
        <p:nvGrpSpPr>
          <p:cNvPr id="3" name="Groep 2">
            <a:extLst>
              <a:ext uri="{FF2B5EF4-FFF2-40B4-BE49-F238E27FC236}">
                <a16:creationId xmlns:a16="http://schemas.microsoft.com/office/drawing/2014/main" id="{841A36A6-9E5B-4C6C-8E72-6C6C2AE76B04}"/>
              </a:ext>
            </a:extLst>
          </p:cNvPr>
          <p:cNvGrpSpPr/>
          <p:nvPr userDrawn="1"/>
        </p:nvGrpSpPr>
        <p:grpSpPr>
          <a:xfrm>
            <a:off x="-3456495" y="-1311207"/>
            <a:ext cx="4719224" cy="10254245"/>
            <a:chOff x="-3456495" y="-1311207"/>
            <a:chExt cx="4719224" cy="10254245"/>
          </a:xfrm>
        </p:grpSpPr>
        <p:sp>
          <p:nvSpPr>
            <p:cNvPr id="20" name="Vrije vorm: vorm 19">
              <a:extLst>
                <a:ext uri="{FF2B5EF4-FFF2-40B4-BE49-F238E27FC236}">
                  <a16:creationId xmlns:a16="http://schemas.microsoft.com/office/drawing/2014/main" id="{8EE1BE20-8A84-444D-9297-720A925D14C7}"/>
                </a:ext>
              </a:extLst>
            </p:cNvPr>
            <p:cNvSpPr/>
            <p:nvPr userDrawn="1"/>
          </p:nvSpPr>
          <p:spPr>
            <a:xfrm rot="576856">
              <a:off x="-3456495" y="-1181874"/>
              <a:ext cx="4719224" cy="10124912"/>
            </a:xfrm>
            <a:custGeom>
              <a:avLst/>
              <a:gdLst>
                <a:gd name="connsiteX0" fmla="*/ 0 w 4442993"/>
                <a:gd name="connsiteY0" fmla="*/ 752614 h 7708311"/>
                <a:gd name="connsiteX1" fmla="*/ 4442993 w 4442993"/>
                <a:gd name="connsiteY1" fmla="*/ 0 h 7708311"/>
                <a:gd name="connsiteX2" fmla="*/ 4442993 w 4442993"/>
                <a:gd name="connsiteY2" fmla="*/ 6955697 h 7708311"/>
                <a:gd name="connsiteX3" fmla="*/ 0 w 4442993"/>
                <a:gd name="connsiteY3" fmla="*/ 7708311 h 7708311"/>
              </a:gdLst>
              <a:ahLst/>
              <a:cxnLst>
                <a:cxn ang="0">
                  <a:pos x="connsiteX0" y="connsiteY0"/>
                </a:cxn>
                <a:cxn ang="0">
                  <a:pos x="connsiteX1" y="connsiteY1"/>
                </a:cxn>
                <a:cxn ang="0">
                  <a:pos x="connsiteX2" y="connsiteY2"/>
                </a:cxn>
                <a:cxn ang="0">
                  <a:pos x="connsiteX3" y="connsiteY3"/>
                </a:cxn>
              </a:cxnLst>
              <a:rect l="l" t="t" r="r" b="b"/>
              <a:pathLst>
                <a:path w="4442993" h="7708311">
                  <a:moveTo>
                    <a:pt x="0" y="752614"/>
                  </a:moveTo>
                  <a:lnTo>
                    <a:pt x="4442993" y="0"/>
                  </a:lnTo>
                  <a:lnTo>
                    <a:pt x="4442993" y="6955697"/>
                  </a:lnTo>
                  <a:lnTo>
                    <a:pt x="0" y="7708311"/>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Vrije vorm: vorm 20">
              <a:extLst>
                <a:ext uri="{FF2B5EF4-FFF2-40B4-BE49-F238E27FC236}">
                  <a16:creationId xmlns:a16="http://schemas.microsoft.com/office/drawing/2014/main" id="{C0D574C1-0814-4C69-8F13-728B7B18E987}"/>
                </a:ext>
              </a:extLst>
            </p:cNvPr>
            <p:cNvSpPr/>
            <p:nvPr userDrawn="1"/>
          </p:nvSpPr>
          <p:spPr>
            <a:xfrm rot="576856">
              <a:off x="-3293661" y="-1311207"/>
              <a:ext cx="4442993" cy="10124912"/>
            </a:xfrm>
            <a:custGeom>
              <a:avLst/>
              <a:gdLst>
                <a:gd name="connsiteX0" fmla="*/ 0 w 4442993"/>
                <a:gd name="connsiteY0" fmla="*/ 752614 h 7708311"/>
                <a:gd name="connsiteX1" fmla="*/ 4442993 w 4442993"/>
                <a:gd name="connsiteY1" fmla="*/ 0 h 7708311"/>
                <a:gd name="connsiteX2" fmla="*/ 4442993 w 4442993"/>
                <a:gd name="connsiteY2" fmla="*/ 6955697 h 7708311"/>
                <a:gd name="connsiteX3" fmla="*/ 0 w 4442993"/>
                <a:gd name="connsiteY3" fmla="*/ 7708311 h 7708311"/>
              </a:gdLst>
              <a:ahLst/>
              <a:cxnLst>
                <a:cxn ang="0">
                  <a:pos x="connsiteX0" y="connsiteY0"/>
                </a:cxn>
                <a:cxn ang="0">
                  <a:pos x="connsiteX1" y="connsiteY1"/>
                </a:cxn>
                <a:cxn ang="0">
                  <a:pos x="connsiteX2" y="connsiteY2"/>
                </a:cxn>
                <a:cxn ang="0">
                  <a:pos x="connsiteX3" y="connsiteY3"/>
                </a:cxn>
              </a:cxnLst>
              <a:rect l="l" t="t" r="r" b="b"/>
              <a:pathLst>
                <a:path w="4442993" h="7708311">
                  <a:moveTo>
                    <a:pt x="0" y="752614"/>
                  </a:moveTo>
                  <a:lnTo>
                    <a:pt x="4442993" y="0"/>
                  </a:lnTo>
                  <a:lnTo>
                    <a:pt x="4442993" y="6955697"/>
                  </a:lnTo>
                  <a:lnTo>
                    <a:pt x="0" y="770831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3956925810"/>
      </p:ext>
    </p:extLst>
  </p:cSld>
  <p:clrMapOvr>
    <a:masterClrMapping/>
  </p:clrMapOvr>
  <mc:AlternateContent xmlns:mc="http://schemas.openxmlformats.org/markup-compatibility/2006" xmlns:p14="http://schemas.microsoft.com/office/powerpoint/2010/main">
    <mc:Choice Requires="p14">
      <p:transition spd="med" p14:dur="700" advClick="0" advTm="750">
        <p:fade/>
      </p:transition>
    </mc:Choice>
    <mc:Fallback xmlns="">
      <p:transition spd="med" advClick="0" advTm="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2" presetClass="exit" presetSubtype="2" accel="10000" fill="hold" nodeType="withEffect">
                                  <p:stCondLst>
                                    <p:cond delay="500"/>
                                  </p:stCondLst>
                                  <p:childTnLst>
                                    <p:anim calcmode="lin" valueType="num">
                                      <p:cBhvr additive="base">
                                        <p:cTn id="10" dur="1500"/>
                                        <p:tgtEl>
                                          <p:spTgt spid="3"/>
                                        </p:tgtEl>
                                        <p:attrNameLst>
                                          <p:attrName>ppt_x</p:attrName>
                                        </p:attrNameLst>
                                      </p:cBhvr>
                                      <p:tavLst>
                                        <p:tav tm="0">
                                          <p:val>
                                            <p:strVal val="ppt_x"/>
                                          </p:val>
                                        </p:tav>
                                        <p:tav tm="100000">
                                          <p:val>
                                            <p:strVal val="1+ppt_w/2"/>
                                          </p:val>
                                        </p:tav>
                                      </p:tavLst>
                                    </p:anim>
                                    <p:anim calcmode="lin" valueType="num">
                                      <p:cBhvr additive="base">
                                        <p:cTn id="11" dur="1500"/>
                                        <p:tgtEl>
                                          <p:spTgt spid="3"/>
                                        </p:tgtEl>
                                        <p:attrNameLst>
                                          <p:attrName>ppt_y</p:attrName>
                                        </p:attrNameLst>
                                      </p:cBhvr>
                                      <p:tavLst>
                                        <p:tav tm="0">
                                          <p:val>
                                            <p:strVal val="ppt_y"/>
                                          </p:val>
                                        </p:tav>
                                        <p:tav tm="100000">
                                          <p:val>
                                            <p:strVal val="ppt_y"/>
                                          </p:val>
                                        </p:tav>
                                      </p:tavLst>
                                    </p:anim>
                                    <p:set>
                                      <p:cBhvr>
                                        <p:cTn id="12" dur="1" fill="hold">
                                          <p:stCondLst>
                                            <p:cond delay="1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6DE5EA5-27BD-42F3-BD1D-C1E35D802DEE}"/>
              </a:ext>
            </a:extLst>
          </p:cNvPr>
          <p:cNvSpPr txBox="1"/>
          <p:nvPr userDrawn="1"/>
        </p:nvSpPr>
        <p:spPr>
          <a:xfrm>
            <a:off x="5410298" y="-885712"/>
            <a:ext cx="1371439"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dirty="0">
                <a:ln>
                  <a:noFill/>
                </a:ln>
                <a:solidFill>
                  <a:srgbClr val="212121"/>
                </a:solidFill>
                <a:effectLst/>
                <a:uLnTx/>
                <a:uFillTx/>
                <a:latin typeface="Arial"/>
                <a:ea typeface="+mn-ea"/>
                <a:cs typeface="Calibri" panose="020F0502020204030204" pitchFamily="34" charset="0"/>
              </a:rPr>
              <a:t>INHOUD</a:t>
            </a:r>
          </a:p>
        </p:txBody>
      </p:sp>
      <p:grpSp>
        <p:nvGrpSpPr>
          <p:cNvPr id="9" name="Instructie">
            <a:extLst>
              <a:ext uri="{FF2B5EF4-FFF2-40B4-BE49-F238E27FC236}">
                <a16:creationId xmlns:a16="http://schemas.microsoft.com/office/drawing/2014/main" id="{E643E91D-8ED9-4440-9B6A-3FE2A1201AD1}"/>
              </a:ext>
            </a:extLst>
          </p:cNvPr>
          <p:cNvGrpSpPr/>
          <p:nvPr userDrawn="1"/>
        </p:nvGrpSpPr>
        <p:grpSpPr>
          <a:xfrm>
            <a:off x="12450153" y="-1"/>
            <a:ext cx="3201327" cy="4549205"/>
            <a:chOff x="-3437547" y="1434"/>
            <a:chExt cx="3201327" cy="4549205"/>
          </a:xfrm>
        </p:grpSpPr>
        <p:cxnSp>
          <p:nvCxnSpPr>
            <p:cNvPr id="10" name="Rechte verbindingslijn 9">
              <a:extLst>
                <a:ext uri="{FF2B5EF4-FFF2-40B4-BE49-F238E27FC236}">
                  <a16:creationId xmlns:a16="http://schemas.microsoft.com/office/drawing/2014/main" id="{AFC8D90A-4AD6-4632-B75D-12F5D8536248}"/>
                </a:ext>
              </a:extLst>
            </p:cNvPr>
            <p:cNvCxnSpPr>
              <a:cxnSpLocks/>
            </p:cNvCxnSpPr>
            <p:nvPr userDrawn="1"/>
          </p:nvCxnSpPr>
          <p:spPr>
            <a:xfrm>
              <a:off x="-3419346" y="3631770"/>
              <a:ext cx="3176013" cy="0"/>
            </a:xfrm>
            <a:prstGeom prst="line">
              <a:avLst/>
            </a:prstGeom>
            <a:noFill/>
            <a:ln w="3175" cap="flat" cmpd="sng" algn="ctr">
              <a:solidFill>
                <a:schemeClr val="accent1"/>
              </a:solidFill>
              <a:prstDash val="solid"/>
            </a:ln>
            <a:effectLst/>
          </p:spPr>
        </p:cxnSp>
        <p:sp>
          <p:nvSpPr>
            <p:cNvPr id="11" name="Rechthoek 10">
              <a:extLst>
                <a:ext uri="{FF2B5EF4-FFF2-40B4-BE49-F238E27FC236}">
                  <a16:creationId xmlns:a16="http://schemas.microsoft.com/office/drawing/2014/main" id="{47958B13-C558-4106-9012-73511852AE4B}"/>
                </a:ext>
              </a:extLst>
            </p:cNvPr>
            <p:cNvSpPr/>
            <p:nvPr userDrawn="1"/>
          </p:nvSpPr>
          <p:spPr>
            <a:xfrm>
              <a:off x="-3068560" y="322597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rgbClr val="C3D200"/>
                </a:buClr>
                <a:buSzTx/>
                <a:buFont typeface="+mj-lt"/>
                <a:buAutoNum type="arabicPeriod"/>
                <a:tabLst/>
                <a:defRPr/>
              </a:pPr>
              <a:r>
                <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rPr>
                <a:t>Numerieke </a:t>
              </a: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grpSp>
          <p:nvGrpSpPr>
            <p:cNvPr id="12" name="Meer informatie">
              <a:extLst>
                <a:ext uri="{FF2B5EF4-FFF2-40B4-BE49-F238E27FC236}">
                  <a16:creationId xmlns:a16="http://schemas.microsoft.com/office/drawing/2014/main" id="{EB55BA6C-199C-423A-A551-93A72394D03A}"/>
                </a:ext>
              </a:extLst>
            </p:cNvPr>
            <p:cNvGrpSpPr/>
            <p:nvPr userDrawn="1"/>
          </p:nvGrpSpPr>
          <p:grpSpPr>
            <a:xfrm>
              <a:off x="-3421298" y="3754977"/>
              <a:ext cx="3178515" cy="795662"/>
              <a:chOff x="-3741486" y="1935764"/>
              <a:chExt cx="3178515" cy="795662"/>
            </a:xfrm>
          </p:grpSpPr>
          <p:sp>
            <p:nvSpPr>
              <p:cNvPr id="79" name="Freeform 101">
                <a:extLst>
                  <a:ext uri="{FF2B5EF4-FFF2-40B4-BE49-F238E27FC236}">
                    <a16:creationId xmlns:a16="http://schemas.microsoft.com/office/drawing/2014/main" id="{6507029B-9029-4671-8D71-AAC371D30593}"/>
                  </a:ext>
                </a:extLst>
              </p:cNvPr>
              <p:cNvSpPr>
                <a:spLocks noEditPoints="1"/>
              </p:cNvSpPr>
              <p:nvPr/>
            </p:nvSpPr>
            <p:spPr bwMode="auto">
              <a:xfrm>
                <a:off x="-3741486" y="193576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80" name="Rechthoek 79">
                <a:extLst>
                  <a:ext uri="{FF2B5EF4-FFF2-40B4-BE49-F238E27FC236}">
                    <a16:creationId xmlns:a16="http://schemas.microsoft.com/office/drawing/2014/main" id="{CFC2C47E-192B-4A3A-AD1D-2B9218A7BBF3}"/>
                  </a:ext>
                </a:extLst>
              </p:cNvPr>
              <p:cNvSpPr/>
              <p:nvPr userDrawn="1"/>
            </p:nvSpPr>
            <p:spPr>
              <a:xfrm>
                <a:off x="-3380966" y="200779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81" name="Rechte verbindingslijn 80">
                <a:extLst>
                  <a:ext uri="{FF2B5EF4-FFF2-40B4-BE49-F238E27FC236}">
                    <a16:creationId xmlns:a16="http://schemas.microsoft.com/office/drawing/2014/main" id="{8DBB99E7-9708-43C0-88D9-57F23A0F8E4C}"/>
                  </a:ext>
                </a:extLst>
              </p:cNvPr>
              <p:cNvCxnSpPr>
                <a:cxnSpLocks/>
              </p:cNvCxnSpPr>
              <p:nvPr userDrawn="1"/>
            </p:nvCxnSpPr>
            <p:spPr>
              <a:xfrm>
                <a:off x="-3740987" y="2731426"/>
                <a:ext cx="3178016" cy="0"/>
              </a:xfrm>
              <a:prstGeom prst="line">
                <a:avLst/>
              </a:prstGeom>
              <a:noFill/>
              <a:ln w="3175" cap="flat" cmpd="sng" algn="ctr">
                <a:solidFill>
                  <a:schemeClr val="accent1"/>
                </a:solidFill>
                <a:prstDash val="solid"/>
              </a:ln>
              <a:effectLst/>
            </p:spPr>
          </p:cxnSp>
        </p:grpSp>
        <p:sp>
          <p:nvSpPr>
            <p:cNvPr id="13" name="Rechthoek 12">
              <a:extLst>
                <a:ext uri="{FF2B5EF4-FFF2-40B4-BE49-F238E27FC236}">
                  <a16:creationId xmlns:a16="http://schemas.microsoft.com/office/drawing/2014/main" id="{F2F0AEFE-D40B-4E5A-A496-FC4B3DA8A0E1}"/>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AAA40"/>
                  </a:solidFill>
                  <a:effectLst/>
                  <a:uLnTx/>
                  <a:uFillTx/>
                  <a:latin typeface="Arial"/>
                  <a:ea typeface="+mn-ea"/>
                  <a:cs typeface="Segoe UI Light" panose="020B0502040204020203" pitchFamily="34" charset="0"/>
                </a:rPr>
                <a:t>Hoe werken tekstniveaus?</a:t>
              </a:r>
            </a:p>
          </p:txBody>
        </p:sp>
        <p:sp>
          <p:nvSpPr>
            <p:cNvPr id="14" name="Ovaal 13">
              <a:extLst>
                <a:ext uri="{FF2B5EF4-FFF2-40B4-BE49-F238E27FC236}">
                  <a16:creationId xmlns:a16="http://schemas.microsoft.com/office/drawing/2014/main" id="{1E05986F-381F-4481-BBE5-06621B59DDC9}"/>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5" name="Rechte verbindingslijn 14">
              <a:extLst>
                <a:ext uri="{FF2B5EF4-FFF2-40B4-BE49-F238E27FC236}">
                  <a16:creationId xmlns:a16="http://schemas.microsoft.com/office/drawing/2014/main" id="{33B50831-14DA-43E5-B399-8FEA1289D859}"/>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6" name="Groep 15">
              <a:extLst>
                <a:ext uri="{FF2B5EF4-FFF2-40B4-BE49-F238E27FC236}">
                  <a16:creationId xmlns:a16="http://schemas.microsoft.com/office/drawing/2014/main" id="{48AF8798-AEC4-41C4-A71E-597582B4DB8F}"/>
                </a:ext>
              </a:extLst>
            </p:cNvPr>
            <p:cNvGrpSpPr/>
            <p:nvPr userDrawn="1"/>
          </p:nvGrpSpPr>
          <p:grpSpPr>
            <a:xfrm>
              <a:off x="-3437547" y="349413"/>
              <a:ext cx="2933825" cy="558875"/>
              <a:chOff x="-3419346" y="368233"/>
              <a:chExt cx="3904920" cy="743862"/>
            </a:xfrm>
          </p:grpSpPr>
          <p:sp>
            <p:nvSpPr>
              <p:cNvPr id="27" name="Rechthoek 26">
                <a:extLst>
                  <a:ext uri="{FF2B5EF4-FFF2-40B4-BE49-F238E27FC236}">
                    <a16:creationId xmlns:a16="http://schemas.microsoft.com/office/drawing/2014/main" id="{9FA4F5CD-52AB-4776-BD99-87E9A45C02C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28" name="Rechte verbindingslijn 27">
                <a:extLst>
                  <a:ext uri="{FF2B5EF4-FFF2-40B4-BE49-F238E27FC236}">
                    <a16:creationId xmlns:a16="http://schemas.microsoft.com/office/drawing/2014/main" id="{F59FA5E8-B40D-442D-954C-98248AF52CC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2219A9E6-57B9-4722-BCB3-8743D905512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Rechthoek 29">
                <a:extLst>
                  <a:ext uri="{FF2B5EF4-FFF2-40B4-BE49-F238E27FC236}">
                    <a16:creationId xmlns:a16="http://schemas.microsoft.com/office/drawing/2014/main" id="{55E53CD2-FB57-457F-898B-223839B48866}"/>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31" name="Groep 30">
                <a:extLst>
                  <a:ext uri="{FF2B5EF4-FFF2-40B4-BE49-F238E27FC236}">
                    <a16:creationId xmlns:a16="http://schemas.microsoft.com/office/drawing/2014/main" id="{C5F28C0D-0F07-4CE2-A829-FE4C499131BC}"/>
                  </a:ext>
                </a:extLst>
              </p:cNvPr>
              <p:cNvGrpSpPr/>
              <p:nvPr userDrawn="1"/>
            </p:nvGrpSpPr>
            <p:grpSpPr>
              <a:xfrm>
                <a:off x="-3002834" y="720303"/>
                <a:ext cx="182598" cy="143759"/>
                <a:chOff x="-3310843" y="700986"/>
                <a:chExt cx="182598" cy="143759"/>
              </a:xfrm>
            </p:grpSpPr>
            <p:grpSp>
              <p:nvGrpSpPr>
                <p:cNvPr id="70" name="Groep 69">
                  <a:extLst>
                    <a:ext uri="{FF2B5EF4-FFF2-40B4-BE49-F238E27FC236}">
                      <a16:creationId xmlns:a16="http://schemas.microsoft.com/office/drawing/2014/main" id="{A215D106-2734-4EDA-8E49-60C330E4F134}"/>
                    </a:ext>
                  </a:extLst>
                </p:cNvPr>
                <p:cNvGrpSpPr/>
                <p:nvPr userDrawn="1"/>
              </p:nvGrpSpPr>
              <p:grpSpPr>
                <a:xfrm>
                  <a:off x="-3310843" y="700986"/>
                  <a:ext cx="182598" cy="143759"/>
                  <a:chOff x="-3310843" y="700986"/>
                  <a:chExt cx="182598" cy="143759"/>
                </a:xfrm>
              </p:grpSpPr>
              <p:cxnSp>
                <p:nvCxnSpPr>
                  <p:cNvPr id="74" name="Rechte verbindingslijn 73">
                    <a:extLst>
                      <a:ext uri="{FF2B5EF4-FFF2-40B4-BE49-F238E27FC236}">
                        <a16:creationId xmlns:a16="http://schemas.microsoft.com/office/drawing/2014/main" id="{2A8E2AAE-B9F2-4D19-BDBE-160F4D01EEB0}"/>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5" name="Rechte verbindingslijn 74">
                    <a:extLst>
                      <a:ext uri="{FF2B5EF4-FFF2-40B4-BE49-F238E27FC236}">
                        <a16:creationId xmlns:a16="http://schemas.microsoft.com/office/drawing/2014/main" id="{A83B9F74-60A0-4DB9-82EB-3F22188EA98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76" name="Rechte verbindingslijn 75">
                    <a:extLst>
                      <a:ext uri="{FF2B5EF4-FFF2-40B4-BE49-F238E27FC236}">
                        <a16:creationId xmlns:a16="http://schemas.microsoft.com/office/drawing/2014/main" id="{133C1606-7C16-4C6A-885B-4C9EE6C747E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77" name="Rechte verbindingslijn 76">
                    <a:extLst>
                      <a:ext uri="{FF2B5EF4-FFF2-40B4-BE49-F238E27FC236}">
                        <a16:creationId xmlns:a16="http://schemas.microsoft.com/office/drawing/2014/main" id="{2D7C0014-A80B-4C86-BEB3-1E6EDD7A095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78" name="Rechte verbindingslijn 77">
                    <a:extLst>
                      <a:ext uri="{FF2B5EF4-FFF2-40B4-BE49-F238E27FC236}">
                        <a16:creationId xmlns:a16="http://schemas.microsoft.com/office/drawing/2014/main" id="{A7390374-5F97-4D3B-8B01-A6599129983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1" name="Groep 70">
                  <a:extLst>
                    <a:ext uri="{FF2B5EF4-FFF2-40B4-BE49-F238E27FC236}">
                      <a16:creationId xmlns:a16="http://schemas.microsoft.com/office/drawing/2014/main" id="{4423BF66-32DC-436A-A6BC-B5E0E2D27703}"/>
                    </a:ext>
                  </a:extLst>
                </p:cNvPr>
                <p:cNvGrpSpPr/>
                <p:nvPr userDrawn="1"/>
              </p:nvGrpSpPr>
              <p:grpSpPr>
                <a:xfrm flipH="1">
                  <a:off x="-3310774" y="735854"/>
                  <a:ext cx="88801" cy="72568"/>
                  <a:chOff x="-2091059" y="1395403"/>
                  <a:chExt cx="157316" cy="128558"/>
                </a:xfrm>
              </p:grpSpPr>
              <p:sp>
                <p:nvSpPr>
                  <p:cNvPr id="72" name="Rechthoek 71">
                    <a:extLst>
                      <a:ext uri="{FF2B5EF4-FFF2-40B4-BE49-F238E27FC236}">
                        <a16:creationId xmlns:a16="http://schemas.microsoft.com/office/drawing/2014/main" id="{78DD68BB-C038-43F8-AFF1-81161A5E21B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73" name="Pijl: punthaak 72">
                    <a:extLst>
                      <a:ext uri="{FF2B5EF4-FFF2-40B4-BE49-F238E27FC236}">
                        <a16:creationId xmlns:a16="http://schemas.microsoft.com/office/drawing/2014/main" id="{526C3684-C7FD-4E41-A93D-F116E19E2C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32" name="Groep 31">
                <a:extLst>
                  <a:ext uri="{FF2B5EF4-FFF2-40B4-BE49-F238E27FC236}">
                    <a16:creationId xmlns:a16="http://schemas.microsoft.com/office/drawing/2014/main" id="{CE390880-0A52-481B-8490-0C0E7E228807}"/>
                  </a:ext>
                </a:extLst>
              </p:cNvPr>
              <p:cNvGrpSpPr/>
              <p:nvPr userDrawn="1"/>
            </p:nvGrpSpPr>
            <p:grpSpPr>
              <a:xfrm>
                <a:off x="-3326107" y="720303"/>
                <a:ext cx="182598" cy="143759"/>
                <a:chOff x="-3634116" y="700986"/>
                <a:chExt cx="182598" cy="143759"/>
              </a:xfrm>
            </p:grpSpPr>
            <p:grpSp>
              <p:nvGrpSpPr>
                <p:cNvPr id="61" name="Groep 60">
                  <a:extLst>
                    <a:ext uri="{FF2B5EF4-FFF2-40B4-BE49-F238E27FC236}">
                      <a16:creationId xmlns:a16="http://schemas.microsoft.com/office/drawing/2014/main" id="{6730306C-E583-42D2-AE2B-2ED4B22CBC4C}"/>
                    </a:ext>
                  </a:extLst>
                </p:cNvPr>
                <p:cNvGrpSpPr/>
                <p:nvPr userDrawn="1"/>
              </p:nvGrpSpPr>
              <p:grpSpPr>
                <a:xfrm>
                  <a:off x="-3634116" y="700986"/>
                  <a:ext cx="182598" cy="143759"/>
                  <a:chOff x="-3634116" y="700986"/>
                  <a:chExt cx="182598" cy="143759"/>
                </a:xfrm>
              </p:grpSpPr>
              <p:cxnSp>
                <p:nvCxnSpPr>
                  <p:cNvPr id="65" name="Rechte verbindingslijn 64">
                    <a:extLst>
                      <a:ext uri="{FF2B5EF4-FFF2-40B4-BE49-F238E27FC236}">
                        <a16:creationId xmlns:a16="http://schemas.microsoft.com/office/drawing/2014/main" id="{19189BDC-6600-4B47-AA44-09B3D6F4895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66" name="Rechte verbindingslijn 65">
                    <a:extLst>
                      <a:ext uri="{FF2B5EF4-FFF2-40B4-BE49-F238E27FC236}">
                        <a16:creationId xmlns:a16="http://schemas.microsoft.com/office/drawing/2014/main" id="{83D5A3DA-CFAE-4479-AD20-434F7FE2A30F}"/>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67" name="Rechte verbindingslijn 66">
                    <a:extLst>
                      <a:ext uri="{FF2B5EF4-FFF2-40B4-BE49-F238E27FC236}">
                        <a16:creationId xmlns:a16="http://schemas.microsoft.com/office/drawing/2014/main" id="{DB6561BF-E3D1-4B05-BDA8-1B4AC40D420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68" name="Rechte verbindingslijn 67">
                    <a:extLst>
                      <a:ext uri="{FF2B5EF4-FFF2-40B4-BE49-F238E27FC236}">
                        <a16:creationId xmlns:a16="http://schemas.microsoft.com/office/drawing/2014/main" id="{A3879CF8-83FA-40DC-8A98-C82DF4BE9BC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69" name="Rechte verbindingslijn 68">
                    <a:extLst>
                      <a:ext uri="{FF2B5EF4-FFF2-40B4-BE49-F238E27FC236}">
                        <a16:creationId xmlns:a16="http://schemas.microsoft.com/office/drawing/2014/main" id="{83F15A95-740E-4E38-B843-D440E37F6326}"/>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2" name="Groep 61">
                  <a:extLst>
                    <a:ext uri="{FF2B5EF4-FFF2-40B4-BE49-F238E27FC236}">
                      <a16:creationId xmlns:a16="http://schemas.microsoft.com/office/drawing/2014/main" id="{E1459926-C4A7-40DB-A0F5-06D11095EED9}"/>
                    </a:ext>
                  </a:extLst>
                </p:cNvPr>
                <p:cNvGrpSpPr/>
                <p:nvPr userDrawn="1"/>
              </p:nvGrpSpPr>
              <p:grpSpPr>
                <a:xfrm>
                  <a:off x="-3634047" y="735854"/>
                  <a:ext cx="88801" cy="72568"/>
                  <a:chOff x="-2091059" y="1395403"/>
                  <a:chExt cx="157316" cy="128558"/>
                </a:xfrm>
              </p:grpSpPr>
              <p:sp>
                <p:nvSpPr>
                  <p:cNvPr id="63" name="Rechthoek 62">
                    <a:extLst>
                      <a:ext uri="{FF2B5EF4-FFF2-40B4-BE49-F238E27FC236}">
                        <a16:creationId xmlns:a16="http://schemas.microsoft.com/office/drawing/2014/main" id="{0B97DB80-6F22-4641-B243-A5B36756AD9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64" name="Pijl: punthaak 63">
                    <a:extLst>
                      <a:ext uri="{FF2B5EF4-FFF2-40B4-BE49-F238E27FC236}">
                        <a16:creationId xmlns:a16="http://schemas.microsoft.com/office/drawing/2014/main" id="{81510F9D-FA45-4DC4-A4D6-D0CA8E65C0D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cxnSp>
            <p:nvCxnSpPr>
              <p:cNvPr id="33" name="Rechte verbindingslijn 32">
                <a:extLst>
                  <a:ext uri="{FF2B5EF4-FFF2-40B4-BE49-F238E27FC236}">
                    <a16:creationId xmlns:a16="http://schemas.microsoft.com/office/drawing/2014/main" id="{CE73AA2D-A984-4582-80C3-CEC41C5ECDF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4" name="Rechte verbindingslijn 33">
                <a:extLst>
                  <a:ext uri="{FF2B5EF4-FFF2-40B4-BE49-F238E27FC236}">
                    <a16:creationId xmlns:a16="http://schemas.microsoft.com/office/drawing/2014/main" id="{212AC248-2B04-43FA-B4C4-D016F8B48A6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5" name="Groep 34">
                <a:extLst>
                  <a:ext uri="{FF2B5EF4-FFF2-40B4-BE49-F238E27FC236}">
                    <a16:creationId xmlns:a16="http://schemas.microsoft.com/office/drawing/2014/main" id="{30FCA7B2-76DE-4CA2-9504-707B10B95579}"/>
                  </a:ext>
                </a:extLst>
              </p:cNvPr>
              <p:cNvGrpSpPr/>
              <p:nvPr userDrawn="1"/>
            </p:nvGrpSpPr>
            <p:grpSpPr>
              <a:xfrm>
                <a:off x="-2425037" y="370226"/>
                <a:ext cx="357690" cy="330595"/>
                <a:chOff x="-2721817" y="347336"/>
                <a:chExt cx="432805" cy="400021"/>
              </a:xfrm>
            </p:grpSpPr>
            <p:sp>
              <p:nvSpPr>
                <p:cNvPr id="50" name="Rechthoek 49">
                  <a:extLst>
                    <a:ext uri="{FF2B5EF4-FFF2-40B4-BE49-F238E27FC236}">
                      <a16:creationId xmlns:a16="http://schemas.microsoft.com/office/drawing/2014/main" id="{DE2E2755-9136-4802-B62E-C6268827E939}"/>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51" name="Groep 50">
                  <a:extLst>
                    <a:ext uri="{FF2B5EF4-FFF2-40B4-BE49-F238E27FC236}">
                      <a16:creationId xmlns:a16="http://schemas.microsoft.com/office/drawing/2014/main" id="{3C9480B5-41BF-43B1-A36D-E18887D33B86}"/>
                    </a:ext>
                  </a:extLst>
                </p:cNvPr>
                <p:cNvGrpSpPr/>
                <p:nvPr userDrawn="1"/>
              </p:nvGrpSpPr>
              <p:grpSpPr>
                <a:xfrm>
                  <a:off x="-2652453" y="431583"/>
                  <a:ext cx="294076" cy="231526"/>
                  <a:chOff x="-3634116" y="700986"/>
                  <a:chExt cx="182598" cy="143759"/>
                </a:xfrm>
              </p:grpSpPr>
              <p:grpSp>
                <p:nvGrpSpPr>
                  <p:cNvPr id="52" name="Groep 51">
                    <a:extLst>
                      <a:ext uri="{FF2B5EF4-FFF2-40B4-BE49-F238E27FC236}">
                        <a16:creationId xmlns:a16="http://schemas.microsoft.com/office/drawing/2014/main" id="{5AE05DEE-CA7C-438A-B964-200209240966}"/>
                      </a:ext>
                    </a:extLst>
                  </p:cNvPr>
                  <p:cNvGrpSpPr/>
                  <p:nvPr userDrawn="1"/>
                </p:nvGrpSpPr>
                <p:grpSpPr>
                  <a:xfrm>
                    <a:off x="-3634116" y="700986"/>
                    <a:ext cx="182598" cy="143759"/>
                    <a:chOff x="-3634116" y="700986"/>
                    <a:chExt cx="182598" cy="143759"/>
                  </a:xfrm>
                </p:grpSpPr>
                <p:cxnSp>
                  <p:nvCxnSpPr>
                    <p:cNvPr id="56" name="Rechte verbindingslijn 55">
                      <a:extLst>
                        <a:ext uri="{FF2B5EF4-FFF2-40B4-BE49-F238E27FC236}">
                          <a16:creationId xmlns:a16="http://schemas.microsoft.com/office/drawing/2014/main" id="{D8E1A665-0A58-4ACA-A237-B082E66AF59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57" name="Rechte verbindingslijn 56">
                      <a:extLst>
                        <a:ext uri="{FF2B5EF4-FFF2-40B4-BE49-F238E27FC236}">
                          <a16:creationId xmlns:a16="http://schemas.microsoft.com/office/drawing/2014/main" id="{4AF28E9A-1EBB-4563-AAA1-3D76AD1CD72C}"/>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58" name="Rechte verbindingslijn 57">
                      <a:extLst>
                        <a:ext uri="{FF2B5EF4-FFF2-40B4-BE49-F238E27FC236}">
                          <a16:creationId xmlns:a16="http://schemas.microsoft.com/office/drawing/2014/main" id="{2533A9CD-1F4A-42AE-AA36-A766A126A349}"/>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9635BCC6-E85F-44EA-BF3B-FAD3767BAE1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26F6A868-BC22-4BC5-86E9-29588E96A4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3" name="Groep 52">
                    <a:extLst>
                      <a:ext uri="{FF2B5EF4-FFF2-40B4-BE49-F238E27FC236}">
                        <a16:creationId xmlns:a16="http://schemas.microsoft.com/office/drawing/2014/main" id="{74863757-63B0-4387-93F2-C3D604EF6950}"/>
                      </a:ext>
                    </a:extLst>
                  </p:cNvPr>
                  <p:cNvGrpSpPr/>
                  <p:nvPr userDrawn="1"/>
                </p:nvGrpSpPr>
                <p:grpSpPr>
                  <a:xfrm>
                    <a:off x="-3634047" y="735854"/>
                    <a:ext cx="88801" cy="72568"/>
                    <a:chOff x="-2091059" y="1395403"/>
                    <a:chExt cx="157316" cy="128558"/>
                  </a:xfrm>
                </p:grpSpPr>
                <p:sp>
                  <p:nvSpPr>
                    <p:cNvPr id="54" name="Rechthoek 53">
                      <a:extLst>
                        <a:ext uri="{FF2B5EF4-FFF2-40B4-BE49-F238E27FC236}">
                          <a16:creationId xmlns:a16="http://schemas.microsoft.com/office/drawing/2014/main" id="{39808003-1E18-4B0E-893E-1542C016F7F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55" name="Pijl: punthaak 54">
                      <a:extLst>
                        <a:ext uri="{FF2B5EF4-FFF2-40B4-BE49-F238E27FC236}">
                          <a16:creationId xmlns:a16="http://schemas.microsoft.com/office/drawing/2014/main" id="{8C8C9D08-914C-42CF-9D1A-4AA909F55EB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36" name="Groep 35">
                <a:extLst>
                  <a:ext uri="{FF2B5EF4-FFF2-40B4-BE49-F238E27FC236}">
                    <a16:creationId xmlns:a16="http://schemas.microsoft.com/office/drawing/2014/main" id="{5E2C8D59-4464-4323-9342-36DD639F9D32}"/>
                  </a:ext>
                </a:extLst>
              </p:cNvPr>
              <p:cNvGrpSpPr/>
              <p:nvPr userDrawn="1"/>
            </p:nvGrpSpPr>
            <p:grpSpPr>
              <a:xfrm>
                <a:off x="-2425037" y="781500"/>
                <a:ext cx="357690" cy="330595"/>
                <a:chOff x="-2721817" y="782525"/>
                <a:chExt cx="432805" cy="400021"/>
              </a:xfrm>
            </p:grpSpPr>
            <p:sp>
              <p:nvSpPr>
                <p:cNvPr id="39" name="Rechthoek 38">
                  <a:extLst>
                    <a:ext uri="{FF2B5EF4-FFF2-40B4-BE49-F238E27FC236}">
                      <a16:creationId xmlns:a16="http://schemas.microsoft.com/office/drawing/2014/main" id="{E1335D0B-76E9-4298-8D3F-FD572931CD64}"/>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40" name="Groep 39">
                  <a:extLst>
                    <a:ext uri="{FF2B5EF4-FFF2-40B4-BE49-F238E27FC236}">
                      <a16:creationId xmlns:a16="http://schemas.microsoft.com/office/drawing/2014/main" id="{48E40264-32A6-4DDB-831A-3D3A8947EF57}"/>
                    </a:ext>
                  </a:extLst>
                </p:cNvPr>
                <p:cNvGrpSpPr/>
                <p:nvPr userDrawn="1"/>
              </p:nvGrpSpPr>
              <p:grpSpPr>
                <a:xfrm>
                  <a:off x="-2652453" y="866772"/>
                  <a:ext cx="294076" cy="231526"/>
                  <a:chOff x="-3310843" y="700986"/>
                  <a:chExt cx="182598" cy="143759"/>
                </a:xfrm>
              </p:grpSpPr>
              <p:grpSp>
                <p:nvGrpSpPr>
                  <p:cNvPr id="41" name="Groep 40">
                    <a:extLst>
                      <a:ext uri="{FF2B5EF4-FFF2-40B4-BE49-F238E27FC236}">
                        <a16:creationId xmlns:a16="http://schemas.microsoft.com/office/drawing/2014/main" id="{F77E6DCB-0625-481A-BD99-D2C9A51954D8}"/>
                      </a:ext>
                    </a:extLst>
                  </p:cNvPr>
                  <p:cNvGrpSpPr/>
                  <p:nvPr userDrawn="1"/>
                </p:nvGrpSpPr>
                <p:grpSpPr>
                  <a:xfrm>
                    <a:off x="-3310843" y="700986"/>
                    <a:ext cx="182598" cy="143759"/>
                    <a:chOff x="-3310843" y="700986"/>
                    <a:chExt cx="182598" cy="143759"/>
                  </a:xfrm>
                </p:grpSpPr>
                <p:cxnSp>
                  <p:nvCxnSpPr>
                    <p:cNvPr id="45" name="Rechte verbindingslijn 44">
                      <a:extLst>
                        <a:ext uri="{FF2B5EF4-FFF2-40B4-BE49-F238E27FC236}">
                          <a16:creationId xmlns:a16="http://schemas.microsoft.com/office/drawing/2014/main" id="{7BE76351-6A99-4948-8B32-27A6D6E15D39}"/>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6" name="Rechte verbindingslijn 45">
                      <a:extLst>
                        <a:ext uri="{FF2B5EF4-FFF2-40B4-BE49-F238E27FC236}">
                          <a16:creationId xmlns:a16="http://schemas.microsoft.com/office/drawing/2014/main" id="{DC4FEEE3-4265-4C64-9468-FBE0BB8EB64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7" name="Rechte verbindingslijn 46">
                      <a:extLst>
                        <a:ext uri="{FF2B5EF4-FFF2-40B4-BE49-F238E27FC236}">
                          <a16:creationId xmlns:a16="http://schemas.microsoft.com/office/drawing/2014/main" id="{87E50978-BD2D-4B4F-935B-0EC40F64E3A1}"/>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8" name="Rechte verbindingslijn 47">
                      <a:extLst>
                        <a:ext uri="{FF2B5EF4-FFF2-40B4-BE49-F238E27FC236}">
                          <a16:creationId xmlns:a16="http://schemas.microsoft.com/office/drawing/2014/main" id="{9C29ABA5-68D2-4C94-8DE1-7E20D4ECD15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9" name="Rechte verbindingslijn 48">
                      <a:extLst>
                        <a:ext uri="{FF2B5EF4-FFF2-40B4-BE49-F238E27FC236}">
                          <a16:creationId xmlns:a16="http://schemas.microsoft.com/office/drawing/2014/main" id="{6952FC7D-9630-4B97-8EE2-B99262A487E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2" name="Groep 41">
                    <a:extLst>
                      <a:ext uri="{FF2B5EF4-FFF2-40B4-BE49-F238E27FC236}">
                        <a16:creationId xmlns:a16="http://schemas.microsoft.com/office/drawing/2014/main" id="{B06C2143-57C9-486F-B0AE-B9858B2B0E74}"/>
                      </a:ext>
                    </a:extLst>
                  </p:cNvPr>
                  <p:cNvGrpSpPr/>
                  <p:nvPr userDrawn="1"/>
                </p:nvGrpSpPr>
                <p:grpSpPr>
                  <a:xfrm flipH="1">
                    <a:off x="-3310774" y="735854"/>
                    <a:ext cx="88801" cy="72568"/>
                    <a:chOff x="-2091059" y="1395403"/>
                    <a:chExt cx="157316" cy="128558"/>
                  </a:xfrm>
                </p:grpSpPr>
                <p:sp>
                  <p:nvSpPr>
                    <p:cNvPr id="43" name="Rechthoek 42">
                      <a:extLst>
                        <a:ext uri="{FF2B5EF4-FFF2-40B4-BE49-F238E27FC236}">
                          <a16:creationId xmlns:a16="http://schemas.microsoft.com/office/drawing/2014/main" id="{265BCCAF-45F1-4938-B5C6-D32F2360567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44" name="Pijl: punthaak 43">
                      <a:extLst>
                        <a:ext uri="{FF2B5EF4-FFF2-40B4-BE49-F238E27FC236}">
                          <a16:creationId xmlns:a16="http://schemas.microsoft.com/office/drawing/2014/main" id="{354DF70E-D615-43B8-B34A-757E16BBC52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sp>
            <p:nvSpPr>
              <p:cNvPr id="37" name="Rechthoek 36">
                <a:extLst>
                  <a:ext uri="{FF2B5EF4-FFF2-40B4-BE49-F238E27FC236}">
                    <a16:creationId xmlns:a16="http://schemas.microsoft.com/office/drawing/2014/main" id="{A03E8A52-AE3C-4F83-8061-F3EDD2C32B3D}"/>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omhoog</a:t>
                </a:r>
              </a:p>
            </p:txBody>
          </p:sp>
          <p:sp>
            <p:nvSpPr>
              <p:cNvPr id="38" name="Rechthoek 37">
                <a:extLst>
                  <a:ext uri="{FF2B5EF4-FFF2-40B4-BE49-F238E27FC236}">
                    <a16:creationId xmlns:a16="http://schemas.microsoft.com/office/drawing/2014/main" id="{3A8CF59A-490E-46FB-8B8B-FC616F27A28E}"/>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omlaag</a:t>
                </a:r>
              </a:p>
            </p:txBody>
          </p:sp>
        </p:grpSp>
        <p:cxnSp>
          <p:nvCxnSpPr>
            <p:cNvPr id="17" name="Rechte verbindingslijn 16">
              <a:extLst>
                <a:ext uri="{FF2B5EF4-FFF2-40B4-BE49-F238E27FC236}">
                  <a16:creationId xmlns:a16="http://schemas.microsoft.com/office/drawing/2014/main" id="{EB7C4994-EBCA-4316-870C-E57D177BA81D}"/>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8" name="Rechthoek 17">
              <a:extLst>
                <a:ext uri="{FF2B5EF4-FFF2-40B4-BE49-F238E27FC236}">
                  <a16:creationId xmlns:a16="http://schemas.microsoft.com/office/drawing/2014/main" id="{BD4E80FE-2A82-45EF-9064-4DB9C7BA61DA}"/>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rgbClr val="C3D200"/>
                </a:buClr>
                <a:buSzTx/>
                <a:buFont typeface="Wingdings" panose="05000000000000000000" pitchFamily="2" charset="2"/>
                <a:buChar char="§"/>
                <a:tabLst/>
                <a:defRPr/>
              </a:pP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19" name="Ovaal 18">
              <a:extLst>
                <a:ext uri="{FF2B5EF4-FFF2-40B4-BE49-F238E27FC236}">
                  <a16:creationId xmlns:a16="http://schemas.microsoft.com/office/drawing/2014/main" id="{A9A206AE-3B43-4997-8894-8545226520EF}"/>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20" name="Rechthoek 19">
              <a:extLst>
                <a:ext uri="{FF2B5EF4-FFF2-40B4-BE49-F238E27FC236}">
                  <a16:creationId xmlns:a16="http://schemas.microsoft.com/office/drawing/2014/main" id="{35CC1374-5A66-4B67-AF8D-1486BC8F64B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360363" marR="0" lvl="1" indent="-193675" algn="l" defTabSz="914400" rtl="0" eaLnBrk="1" fontAlgn="auto" latinLnBrk="0" hangingPunct="1">
                <a:lnSpc>
                  <a:spcPct val="100000"/>
                </a:lnSpc>
                <a:spcBef>
                  <a:spcPts val="600"/>
                </a:spcBef>
                <a:spcAft>
                  <a:spcPts val="600"/>
                </a:spcAft>
                <a:buClr>
                  <a:srgbClr val="C3D200"/>
                </a:buClr>
                <a:buSzTx/>
                <a:buFont typeface="Calibri" panose="020F0502020204030204" pitchFamily="34" charset="0"/>
                <a:buChar char="→"/>
                <a:tabLst/>
                <a:defRPr/>
              </a:pPr>
              <a:r>
                <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rPr>
                <a:t>Sub-</a:t>
              </a:r>
              <a:r>
                <a:rPr kumimoji="0" lang="nl-NL" sz="1100" b="0" i="0" u="none" strike="noStrike" kern="1200" cap="none" spc="0" normalizeH="0" baseline="0" noProof="0" err="1">
                  <a:ln>
                    <a:noFill/>
                  </a:ln>
                  <a:solidFill>
                    <a:prstClr val="black">
                      <a:lumMod val="65000"/>
                      <a:lumOff val="35000"/>
                    </a:prstClr>
                  </a:solidFill>
                  <a:effectLst/>
                  <a:uLnTx/>
                  <a:uFillTx/>
                  <a:latin typeface="Arial"/>
                  <a:ea typeface="+mn-ea"/>
                  <a:cs typeface="+mn-cs"/>
                </a:rPr>
                <a:t>bullet</a:t>
              </a:r>
              <a:endPar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1" name="Ovaal 20">
              <a:extLst>
                <a:ext uri="{FF2B5EF4-FFF2-40B4-BE49-F238E27FC236}">
                  <a16:creationId xmlns:a16="http://schemas.microsoft.com/office/drawing/2014/main" id="{E4F4B783-DDFB-4507-AFC4-D74E6AE8402F}"/>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22" name="Rechthoek 21">
              <a:extLst>
                <a:ext uri="{FF2B5EF4-FFF2-40B4-BE49-F238E27FC236}">
                  <a16:creationId xmlns:a16="http://schemas.microsoft.com/office/drawing/2014/main" id="{E0611044-0E9E-43F2-B4B5-3226A30827B2}"/>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rgbClr val="C3D200"/>
                </a:buClr>
                <a:buSzTx/>
                <a:buFont typeface="Arial" panose="020B0604020202020204" pitchFamily="34" charset="0"/>
                <a:buNone/>
                <a:tabLst/>
                <a:defRPr/>
              </a:pPr>
              <a:r>
                <a:rPr kumimoji="0" lang="en-US"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Leestekst</a:t>
              </a:r>
              <a:endParaRPr kumimoji="0" lang="en-US"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23" name="Ovaal 22">
              <a:extLst>
                <a:ext uri="{FF2B5EF4-FFF2-40B4-BE49-F238E27FC236}">
                  <a16:creationId xmlns:a16="http://schemas.microsoft.com/office/drawing/2014/main" id="{BE1AEAC6-B72B-4980-BE58-F3C15585662B}"/>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4</a:t>
              </a:r>
            </a:p>
          </p:txBody>
        </p:sp>
        <p:sp>
          <p:nvSpPr>
            <p:cNvPr id="24" name="Rechthoek 23">
              <a:extLst>
                <a:ext uri="{FF2B5EF4-FFF2-40B4-BE49-F238E27FC236}">
                  <a16:creationId xmlns:a16="http://schemas.microsoft.com/office/drawing/2014/main" id="{D8AB3394-4B15-48B1-90CE-1A28F0722D3A}"/>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nl-NL" sz="1400" b="0" i="0" u="none" strike="noStrike" kern="1200" cap="none" spc="0" normalizeH="0" baseline="0" noProof="0">
                  <a:ln>
                    <a:noFill/>
                  </a:ln>
                  <a:solidFill>
                    <a:srgbClr val="3AAA40"/>
                  </a:solidFill>
                  <a:effectLst/>
                  <a:uLnTx/>
                  <a:uFillTx/>
                  <a:latin typeface="Arial"/>
                  <a:ea typeface="+mn-ea"/>
                  <a:cs typeface="+mn-cs"/>
                </a:rPr>
                <a:t>Subtitel</a:t>
              </a:r>
            </a:p>
          </p:txBody>
        </p:sp>
        <p:sp>
          <p:nvSpPr>
            <p:cNvPr id="25" name="Ovaal 24">
              <a:extLst>
                <a:ext uri="{FF2B5EF4-FFF2-40B4-BE49-F238E27FC236}">
                  <a16:creationId xmlns:a16="http://schemas.microsoft.com/office/drawing/2014/main" id="{EAE8FED3-E44C-4AFA-A5DE-3EA030EF9215}"/>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5</a:t>
              </a:r>
            </a:p>
          </p:txBody>
        </p:sp>
        <p:sp>
          <p:nvSpPr>
            <p:cNvPr id="26" name="Rechthoek 25">
              <a:extLst>
                <a:ext uri="{FF2B5EF4-FFF2-40B4-BE49-F238E27FC236}">
                  <a16:creationId xmlns:a16="http://schemas.microsoft.com/office/drawing/2014/main" id="{573B7FDE-ABAB-4FF1-ACF9-86131B45B6CF}"/>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zoals hierboven aangegeven, om een tekst niveau te kiezen. Kies uit:</a:t>
              </a:r>
            </a:p>
          </p:txBody>
        </p:sp>
      </p:grpSp>
      <p:sp>
        <p:nvSpPr>
          <p:cNvPr id="83" name="Tijdelijke aanduiding voor datum 2">
            <a:extLst>
              <a:ext uri="{FF2B5EF4-FFF2-40B4-BE49-F238E27FC236}">
                <a16:creationId xmlns:a16="http://schemas.microsoft.com/office/drawing/2014/main" id="{86A5C84A-3CC1-4489-A2D8-E764DA49B2BC}"/>
              </a:ext>
            </a:extLst>
          </p:cNvPr>
          <p:cNvSpPr>
            <a:spLocks noGrp="1"/>
          </p:cNvSpPr>
          <p:nvPr>
            <p:ph type="dt" sz="half" idx="23"/>
          </p:nvPr>
        </p:nvSpPr>
        <p:spPr>
          <a:xfrm>
            <a:off x="8589005" y="7241835"/>
            <a:ext cx="3140325" cy="2169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1D2F8-8C1B-4107-BF1E-A0776A4D27F3}"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86" name="Tijdelijke aanduiding voor voettekst 7">
            <a:extLst>
              <a:ext uri="{FF2B5EF4-FFF2-40B4-BE49-F238E27FC236}">
                <a16:creationId xmlns:a16="http://schemas.microsoft.com/office/drawing/2014/main" id="{A9E9EBEF-405D-48AE-9753-707B4AC3F150}"/>
              </a:ext>
            </a:extLst>
          </p:cNvPr>
          <p:cNvSpPr>
            <a:spLocks noGrp="1"/>
          </p:cNvSpPr>
          <p:nvPr>
            <p:ph type="ftr" sz="quarter" idx="24"/>
          </p:nvPr>
        </p:nvSpPr>
        <p:spPr>
          <a:xfrm>
            <a:off x="917825" y="7241835"/>
            <a:ext cx="7193507" cy="21690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87" name="Tijdelijke aanduiding voor dianummer 8">
            <a:extLst>
              <a:ext uri="{FF2B5EF4-FFF2-40B4-BE49-F238E27FC236}">
                <a16:creationId xmlns:a16="http://schemas.microsoft.com/office/drawing/2014/main" id="{87CFBD00-B630-49D8-8871-44D186C38B8B}"/>
              </a:ext>
            </a:extLst>
          </p:cNvPr>
          <p:cNvSpPr>
            <a:spLocks noGrp="1"/>
          </p:cNvSpPr>
          <p:nvPr>
            <p:ph type="sldNum" sz="quarter" idx="25"/>
          </p:nvPr>
        </p:nvSpPr>
        <p:spPr>
          <a:xfrm>
            <a:off x="444500" y="7241835"/>
            <a:ext cx="392576" cy="21690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7476D2-0896-4839-9387-ABF8745D58E4}"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88" name="Tijdelijke aanduiding voor tekst 211">
            <a:extLst>
              <a:ext uri="{FF2B5EF4-FFF2-40B4-BE49-F238E27FC236}">
                <a16:creationId xmlns:a16="http://schemas.microsoft.com/office/drawing/2014/main" id="{5195F084-D992-409A-B9ED-F83B3A9E47C4}"/>
              </a:ext>
            </a:extLst>
          </p:cNvPr>
          <p:cNvSpPr>
            <a:spLocks noGrp="1"/>
          </p:cNvSpPr>
          <p:nvPr>
            <p:ph type="body" sz="quarter" idx="13"/>
          </p:nvPr>
        </p:nvSpPr>
        <p:spPr>
          <a:xfrm flipH="1" flipV="1">
            <a:off x="-2327542" y="-1"/>
            <a:ext cx="5977389" cy="6858001"/>
          </a:xfrm>
          <a:custGeom>
            <a:avLst/>
            <a:gdLst>
              <a:gd name="connsiteX0" fmla="*/ 1300781 w 5977389"/>
              <a:gd name="connsiteY0" fmla="*/ 0 h 6858001"/>
              <a:gd name="connsiteX1" fmla="*/ 5977389 w 5977389"/>
              <a:gd name="connsiteY1" fmla="*/ 0 h 6858001"/>
              <a:gd name="connsiteX2" fmla="*/ 5977389 w 5977389"/>
              <a:gd name="connsiteY2" fmla="*/ 6858001 h 6858001"/>
              <a:gd name="connsiteX3" fmla="*/ 0 w 5977389"/>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977389" h="6858001">
                <a:moveTo>
                  <a:pt x="1300781" y="0"/>
                </a:moveTo>
                <a:lnTo>
                  <a:pt x="5977389" y="0"/>
                </a:lnTo>
                <a:lnTo>
                  <a:pt x="5977389" y="6858001"/>
                </a:lnTo>
                <a:lnTo>
                  <a:pt x="0" y="6858001"/>
                </a:lnTo>
                <a:close/>
              </a:path>
            </a:pathLst>
          </a:custGeom>
          <a:solidFill>
            <a:schemeClr val="accent2"/>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89" name="Tijdelijke aanduiding voor tekst 212">
            <a:extLst>
              <a:ext uri="{FF2B5EF4-FFF2-40B4-BE49-F238E27FC236}">
                <a16:creationId xmlns:a16="http://schemas.microsoft.com/office/drawing/2014/main" id="{DE3624F8-B7B1-4825-94B2-7893D689CA58}"/>
              </a:ext>
            </a:extLst>
          </p:cNvPr>
          <p:cNvSpPr>
            <a:spLocks noGrp="1"/>
          </p:cNvSpPr>
          <p:nvPr>
            <p:ph type="body" sz="quarter" idx="17"/>
          </p:nvPr>
        </p:nvSpPr>
        <p:spPr>
          <a:xfrm flipH="1" flipV="1">
            <a:off x="-2559905" y="0"/>
            <a:ext cx="6066291" cy="6858001"/>
          </a:xfrm>
          <a:custGeom>
            <a:avLst/>
            <a:gdLst>
              <a:gd name="connsiteX0" fmla="*/ 1300781 w 6066291"/>
              <a:gd name="connsiteY0" fmla="*/ 0 h 6858001"/>
              <a:gd name="connsiteX1" fmla="*/ 6066291 w 6066291"/>
              <a:gd name="connsiteY1" fmla="*/ 0 h 6858001"/>
              <a:gd name="connsiteX2" fmla="*/ 6066291 w 6066291"/>
              <a:gd name="connsiteY2" fmla="*/ 6858001 h 6858001"/>
              <a:gd name="connsiteX3" fmla="*/ 0 w 6066291"/>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066291" h="6858001">
                <a:moveTo>
                  <a:pt x="1300781" y="0"/>
                </a:moveTo>
                <a:lnTo>
                  <a:pt x="6066291" y="0"/>
                </a:lnTo>
                <a:lnTo>
                  <a:pt x="6066291" y="6858001"/>
                </a:lnTo>
                <a:lnTo>
                  <a:pt x="0" y="6858001"/>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91" name="Tijdelijke aanduiding voor verticale tekst 2">
            <a:extLst>
              <a:ext uri="{FF2B5EF4-FFF2-40B4-BE49-F238E27FC236}">
                <a16:creationId xmlns:a16="http://schemas.microsoft.com/office/drawing/2014/main" id="{9B693F6D-A2D5-45AD-AC9B-F205D8678EF4}"/>
              </a:ext>
            </a:extLst>
          </p:cNvPr>
          <p:cNvSpPr>
            <a:spLocks noGrp="1"/>
          </p:cNvSpPr>
          <p:nvPr>
            <p:ph type="body" orient="vert" idx="61" hasCustomPrompt="1"/>
          </p:nvPr>
        </p:nvSpPr>
        <p:spPr>
          <a:xfrm>
            <a:off x="4116778" y="1473374"/>
            <a:ext cx="7340517" cy="487557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Meer hulp nodig? Aan de zijkanten van de slides zijn instructies geplaatst om te helpen met het stijlen- én verwerken van tekst.</a:t>
            </a:r>
          </a:p>
        </p:txBody>
      </p:sp>
      <p:sp>
        <p:nvSpPr>
          <p:cNvPr id="92" name="Titel 1">
            <a:extLst>
              <a:ext uri="{FF2B5EF4-FFF2-40B4-BE49-F238E27FC236}">
                <a16:creationId xmlns:a16="http://schemas.microsoft.com/office/drawing/2014/main" id="{F75FDF49-8C24-43AE-9B08-C117158E91C5}"/>
              </a:ext>
            </a:extLst>
          </p:cNvPr>
          <p:cNvSpPr>
            <a:spLocks noGrp="1"/>
          </p:cNvSpPr>
          <p:nvPr>
            <p:ph type="title" hasCustomPrompt="1"/>
          </p:nvPr>
        </p:nvSpPr>
        <p:spPr>
          <a:xfrm>
            <a:off x="4133011" y="707704"/>
            <a:ext cx="5169839" cy="661508"/>
          </a:xfrm>
        </p:spPr>
        <p:txBody>
          <a:bodyPr/>
          <a:lstStyle>
            <a:lvl1pPr>
              <a:defRPr/>
            </a:lvl1pPr>
          </a:lstStyle>
          <a:p>
            <a:r>
              <a:rPr lang="nl-NL" noProof="0" dirty="0"/>
              <a:t>Plaats hier je titel</a:t>
            </a:r>
            <a:endParaRPr lang="nl-NL" dirty="0"/>
          </a:p>
        </p:txBody>
      </p:sp>
    </p:spTree>
    <p:extLst>
      <p:ext uri="{BB962C8B-B14F-4D97-AF65-F5344CB8AC3E}">
        <p14:creationId xmlns:p14="http://schemas.microsoft.com/office/powerpoint/2010/main" val="88287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0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1300" fill="hold"/>
                                        <p:tgtEl>
                                          <p:spTgt spid="88"/>
                                        </p:tgtEl>
                                        <p:attrNameLst>
                                          <p:attrName>ppt_x</p:attrName>
                                        </p:attrNameLst>
                                      </p:cBhvr>
                                      <p:tavLst>
                                        <p:tav tm="0">
                                          <p:val>
                                            <p:strVal val="0-#ppt_w/2"/>
                                          </p:val>
                                        </p:tav>
                                        <p:tav tm="100000">
                                          <p:val>
                                            <p:strVal val="#ppt_x"/>
                                          </p:val>
                                        </p:tav>
                                      </p:tavLst>
                                    </p:anim>
                                    <p:anim calcmode="lin" valueType="num">
                                      <p:cBhvr additive="base">
                                        <p:cTn id="8" dur="1300" fill="hold"/>
                                        <p:tgtEl>
                                          <p:spTgt spid="8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additive="base">
                                        <p:cTn id="11" dur="1500" fill="hold"/>
                                        <p:tgtEl>
                                          <p:spTgt spid="89"/>
                                        </p:tgtEl>
                                        <p:attrNameLst>
                                          <p:attrName>ppt_x</p:attrName>
                                        </p:attrNameLst>
                                      </p:cBhvr>
                                      <p:tavLst>
                                        <p:tav tm="0">
                                          <p:val>
                                            <p:strVal val="0-#ppt_w/2"/>
                                          </p:val>
                                        </p:tav>
                                        <p:tav tm="100000">
                                          <p:val>
                                            <p:strVal val="#ppt_x"/>
                                          </p:val>
                                        </p:tav>
                                      </p:tavLst>
                                    </p:anim>
                                    <p:anim calcmode="lin" valueType="num">
                                      <p:cBhvr additive="base">
                                        <p:cTn id="12" dur="1500" fill="hold"/>
                                        <p:tgtEl>
                                          <p:spTgt spid="89"/>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1000"/>
                                  </p:stCondLst>
                                  <p:childTnLst>
                                    <p:set>
                                      <p:cBhvr>
                                        <p:cTn id="14" dur="1" fill="hold">
                                          <p:stCondLst>
                                            <p:cond delay="0"/>
                                          </p:stCondLst>
                                        </p:cTn>
                                        <p:tgtEl>
                                          <p:spTgt spid="92"/>
                                        </p:tgtEl>
                                        <p:attrNameLst>
                                          <p:attrName>style.visibility</p:attrName>
                                        </p:attrNameLst>
                                      </p:cBhvr>
                                      <p:to>
                                        <p:strVal val="visible"/>
                                      </p:to>
                                    </p:set>
                                    <p:animEffect transition="in" filter="fade">
                                      <p:cBhvr>
                                        <p:cTn id="15" dur="1000"/>
                                        <p:tgtEl>
                                          <p:spTgt spid="92"/>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91">
                                            <p:txEl>
                                              <p:pRg st="0" end="0"/>
                                            </p:txEl>
                                          </p:spTgt>
                                        </p:tgtEl>
                                        <p:attrNameLst>
                                          <p:attrName>style.visibility</p:attrName>
                                        </p:attrNameLst>
                                      </p:cBhvr>
                                      <p:to>
                                        <p:strVal val="visible"/>
                                      </p:to>
                                    </p:set>
                                    <p:animEffect transition="in" filter="fade">
                                      <p:cBhvr>
                                        <p:cTn id="18" dur="1000"/>
                                        <p:tgtEl>
                                          <p:spTgt spid="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tmplLst>
          <p:tmpl>
            <p:tnLst>
              <p:par>
                <p:cTn presetID="2" presetClass="entr" presetSubtype="8" decel="100000" fill="hold" nodeType="withEffect">
                  <p:stCondLst>
                    <p:cond delay="20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1300" fill="hold"/>
                        <p:tgtEl>
                          <p:spTgt spid="88"/>
                        </p:tgtEl>
                        <p:attrNameLst>
                          <p:attrName>ppt_x</p:attrName>
                        </p:attrNameLst>
                      </p:cBhvr>
                      <p:tavLst>
                        <p:tav tm="0">
                          <p:val>
                            <p:strVal val="0-#ppt_w/2"/>
                          </p:val>
                        </p:tav>
                        <p:tav tm="100000">
                          <p:val>
                            <p:strVal val="#ppt_x"/>
                          </p:val>
                        </p:tav>
                      </p:tavLst>
                    </p:anim>
                    <p:anim calcmode="lin" valueType="num">
                      <p:cBhvr additive="base">
                        <p:cTn dur="1300" fill="hold"/>
                        <p:tgtEl>
                          <p:spTgt spid="88"/>
                        </p:tgtEl>
                        <p:attrNameLst>
                          <p:attrName>ppt_y</p:attrName>
                        </p:attrNameLst>
                      </p:cBhvr>
                      <p:tavLst>
                        <p:tav tm="0">
                          <p:val>
                            <p:strVal val="#ppt_y"/>
                          </p:val>
                        </p:tav>
                        <p:tav tm="100000">
                          <p:val>
                            <p:strVal val="#ppt_y"/>
                          </p:val>
                        </p:tav>
                      </p:tavLst>
                    </p:anim>
                  </p:childTnLst>
                </p:cTn>
              </p:par>
            </p:tnLst>
          </p:tmpl>
        </p:tmplLst>
      </p:bldP>
      <p:bldP spid="89" grpId="0" animBg="1">
        <p:tmplLst>
          <p:tmpl>
            <p:tnLst>
              <p:par>
                <p:cTn presetID="2" presetClass="entr" presetSubtype="8" decel="100000" fill="hold" nodeType="withEffect">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additive="base">
                        <p:cTn dur="1500" fill="hold"/>
                        <p:tgtEl>
                          <p:spTgt spid="89"/>
                        </p:tgtEl>
                        <p:attrNameLst>
                          <p:attrName>ppt_x</p:attrName>
                        </p:attrNameLst>
                      </p:cBhvr>
                      <p:tavLst>
                        <p:tav tm="0">
                          <p:val>
                            <p:strVal val="0-#ppt_w/2"/>
                          </p:val>
                        </p:tav>
                        <p:tav tm="100000">
                          <p:val>
                            <p:strVal val="#ppt_x"/>
                          </p:val>
                        </p:tav>
                      </p:tavLst>
                    </p:anim>
                    <p:anim calcmode="lin" valueType="num">
                      <p:cBhvr additive="base">
                        <p:cTn dur="1500" fill="hold"/>
                        <p:tgtEl>
                          <p:spTgt spid="89"/>
                        </p:tgtEl>
                        <p:attrNameLst>
                          <p:attrName>ppt_y</p:attrName>
                        </p:attrNameLst>
                      </p:cBhvr>
                      <p:tavLst>
                        <p:tav tm="0">
                          <p:val>
                            <p:strVal val="#ppt_y"/>
                          </p:val>
                        </p:tav>
                        <p:tav tm="100000">
                          <p:val>
                            <p:strVal val="#ppt_y"/>
                          </p:val>
                        </p:tav>
                      </p:tavLst>
                    </p:anim>
                  </p:childTnLst>
                </p:cTn>
              </p:par>
            </p:tnLst>
          </p:tmpl>
        </p:tmplLst>
      </p:bldP>
      <p:bldP spid="91" grpId="0" build="p">
        <p:tmplLst>
          <p:tmpl lvl="1">
            <p:tnLst>
              <p:par>
                <p:cTn presetID="10" presetClass="entr" presetSubtype="0" fill="hold" nodeType="withEffect">
                  <p:stCondLst>
                    <p:cond delay="1000"/>
                  </p:stCondLst>
                  <p:childTnLst>
                    <p:set>
                      <p:cBhvr>
                        <p:cTn dur="1" fill="hold">
                          <p:stCondLst>
                            <p:cond delay="0"/>
                          </p:stCondLst>
                        </p:cTn>
                        <p:tgtEl>
                          <p:spTgt spid="91"/>
                        </p:tgtEl>
                        <p:attrNameLst>
                          <p:attrName>style.visibility</p:attrName>
                        </p:attrNameLst>
                      </p:cBhvr>
                      <p:to>
                        <p:strVal val="visible"/>
                      </p:to>
                    </p:set>
                    <p:animEffect transition="in" filter="fade">
                      <p:cBhvr>
                        <p:cTn dur="1000"/>
                        <p:tgtEl>
                          <p:spTgt spid="91"/>
                        </p:tgtEl>
                      </p:cBhvr>
                    </p:animEffect>
                  </p:childTnLst>
                </p:cTn>
              </p:par>
            </p:tnLst>
          </p:tmpl>
        </p:tmplLst>
      </p:bldP>
      <p:bldP spid="9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OFDSTUK DIA + (OPTIONELE) FOTO">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131EF2-8104-4EDF-8029-AB0453B4E8E6}"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254531" y="-885712"/>
            <a:ext cx="3682970"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HOOFDSTUK DIA + (OPTIONELE) FOTO</a:t>
            </a:r>
          </a:p>
        </p:txBody>
      </p:sp>
      <p:grpSp>
        <p:nvGrpSpPr>
          <p:cNvPr id="136" name="Instructie">
            <a:extLst>
              <a:ext uri="{FF2B5EF4-FFF2-40B4-BE49-F238E27FC236}">
                <a16:creationId xmlns:a16="http://schemas.microsoft.com/office/drawing/2014/main" id="{10687C46-5842-4243-BFA3-181AF9331018}"/>
              </a:ext>
            </a:extLst>
          </p:cNvPr>
          <p:cNvGrpSpPr/>
          <p:nvPr userDrawn="1"/>
        </p:nvGrpSpPr>
        <p:grpSpPr>
          <a:xfrm>
            <a:off x="12391601" y="-15842"/>
            <a:ext cx="3289677" cy="5476967"/>
            <a:chOff x="12391601" y="-15842"/>
            <a:chExt cx="3289677" cy="5476967"/>
          </a:xfrm>
        </p:grpSpPr>
        <p:sp>
          <p:nvSpPr>
            <p:cNvPr id="87" name="Rechthoek 86">
              <a:extLst>
                <a:ext uri="{FF2B5EF4-FFF2-40B4-BE49-F238E27FC236}">
                  <a16:creationId xmlns:a16="http://schemas.microsoft.com/office/drawing/2014/main" id="{24108ABD-15AC-4825-92D5-6D042D86B7F4}"/>
                </a:ext>
              </a:extLst>
            </p:cNvPr>
            <p:cNvSpPr/>
            <p:nvPr userDrawn="1"/>
          </p:nvSpPr>
          <p:spPr>
            <a:xfrm>
              <a:off x="12397262" y="-15842"/>
              <a:ext cx="3284016" cy="20745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Afbeelding invoegen/veranderen</a:t>
              </a:r>
            </a:p>
          </p:txBody>
        </p:sp>
        <p:grpSp>
          <p:nvGrpSpPr>
            <p:cNvPr id="86" name="Meer informatie">
              <a:extLst>
                <a:ext uri="{FF2B5EF4-FFF2-40B4-BE49-F238E27FC236}">
                  <a16:creationId xmlns:a16="http://schemas.microsoft.com/office/drawing/2014/main" id="{4F7DBA3F-1310-4105-B1FA-AA44D442C9E6}"/>
                </a:ext>
              </a:extLst>
            </p:cNvPr>
            <p:cNvGrpSpPr/>
            <p:nvPr userDrawn="1"/>
          </p:nvGrpSpPr>
          <p:grpSpPr>
            <a:xfrm>
              <a:off x="12396764" y="4677852"/>
              <a:ext cx="3178515" cy="783273"/>
              <a:chOff x="-3741486" y="3386444"/>
              <a:chExt cx="3178515" cy="783273"/>
            </a:xfrm>
          </p:grpSpPr>
          <p:sp>
            <p:nvSpPr>
              <p:cNvPr id="132" name="Freeform 101">
                <a:extLst>
                  <a:ext uri="{FF2B5EF4-FFF2-40B4-BE49-F238E27FC236}">
                    <a16:creationId xmlns:a16="http://schemas.microsoft.com/office/drawing/2014/main" id="{68B93681-884F-4B0D-A8CC-DDFCF2091D51}"/>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33" name="Rechthoek 132">
                <a:extLst>
                  <a:ext uri="{FF2B5EF4-FFF2-40B4-BE49-F238E27FC236}">
                    <a16:creationId xmlns:a16="http://schemas.microsoft.com/office/drawing/2014/main" id="{77441124-EE15-4C4C-9482-290CE187D95C}"/>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73A075C0-3F3D-49C6-8027-1B0060E1DF4F}"/>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88" name="Ovaal 87">
              <a:extLst>
                <a:ext uri="{FF2B5EF4-FFF2-40B4-BE49-F238E27FC236}">
                  <a16:creationId xmlns:a16="http://schemas.microsoft.com/office/drawing/2014/main" id="{908A98E3-AF76-4005-B5F2-899ABBC7B22F}"/>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89" name="Rechte verbindingslijn 88">
              <a:extLst>
                <a:ext uri="{FF2B5EF4-FFF2-40B4-BE49-F238E27FC236}">
                  <a16:creationId xmlns:a16="http://schemas.microsoft.com/office/drawing/2014/main" id="{BEAD7ABF-ED4A-4CE7-8766-77CA897BA4C2}"/>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90" name="Rechte verbindingslijn 89">
              <a:extLst>
                <a:ext uri="{FF2B5EF4-FFF2-40B4-BE49-F238E27FC236}">
                  <a16:creationId xmlns:a16="http://schemas.microsoft.com/office/drawing/2014/main" id="{F7A5D8CF-292B-48A2-BE3E-6C5CC18D6A5C}"/>
                </a:ext>
              </a:extLst>
            </p:cNvPr>
            <p:cNvCxnSpPr>
              <a:cxnSpLocks/>
            </p:cNvCxnSpPr>
            <p:nvPr userDrawn="1"/>
          </p:nvCxnSpPr>
          <p:spPr>
            <a:xfrm>
              <a:off x="12397261" y="1700763"/>
              <a:ext cx="3178017" cy="0"/>
            </a:xfrm>
            <a:prstGeom prst="line">
              <a:avLst/>
            </a:prstGeom>
            <a:noFill/>
            <a:ln w="3175" cap="flat" cmpd="sng" algn="ctr">
              <a:solidFill>
                <a:schemeClr val="accent1"/>
              </a:solidFill>
              <a:prstDash val="solid"/>
            </a:ln>
            <a:effectLst/>
          </p:spPr>
        </p:cxnSp>
        <p:sp>
          <p:nvSpPr>
            <p:cNvPr id="91" name="Rechthoek 90">
              <a:extLst>
                <a:ext uri="{FF2B5EF4-FFF2-40B4-BE49-F238E27FC236}">
                  <a16:creationId xmlns:a16="http://schemas.microsoft.com/office/drawing/2014/main" id="{2FC18C82-1F39-487A-B807-D8A34B6C1965}"/>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Klik op het pictogram om een nieuwe afbeelding in te voegen.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92" name="Rechte verbindingslijn 91">
              <a:extLst>
                <a:ext uri="{FF2B5EF4-FFF2-40B4-BE49-F238E27FC236}">
                  <a16:creationId xmlns:a16="http://schemas.microsoft.com/office/drawing/2014/main" id="{6CA3046D-A013-4B4E-AE5C-6261666453B8}"/>
                </a:ext>
              </a:extLst>
            </p:cNvPr>
            <p:cNvCxnSpPr>
              <a:cxnSpLocks/>
            </p:cNvCxnSpPr>
            <p:nvPr userDrawn="1"/>
          </p:nvCxnSpPr>
          <p:spPr>
            <a:xfrm>
              <a:off x="12397261" y="4559969"/>
              <a:ext cx="3178017" cy="0"/>
            </a:xfrm>
            <a:prstGeom prst="line">
              <a:avLst/>
            </a:prstGeom>
            <a:noFill/>
            <a:ln w="3175" cap="flat" cmpd="sng" algn="ctr">
              <a:solidFill>
                <a:schemeClr val="accent1"/>
              </a:solidFill>
              <a:prstDash val="solid"/>
            </a:ln>
            <a:effectLst/>
          </p:spPr>
        </p:cxnSp>
        <p:sp>
          <p:nvSpPr>
            <p:cNvPr id="93" name="Ovaal 92">
              <a:extLst>
                <a:ext uri="{FF2B5EF4-FFF2-40B4-BE49-F238E27FC236}">
                  <a16:creationId xmlns:a16="http://schemas.microsoft.com/office/drawing/2014/main" id="{8B09C2F3-7840-47CD-9AEC-19EAEFCB00D8}"/>
                </a:ext>
              </a:extLst>
            </p:cNvPr>
            <p:cNvSpPr/>
            <p:nvPr userDrawn="1"/>
          </p:nvSpPr>
          <p:spPr>
            <a:xfrm>
              <a:off x="12391601" y="182922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94" name="Rechthoek 93">
              <a:extLst>
                <a:ext uri="{FF2B5EF4-FFF2-40B4-BE49-F238E27FC236}">
                  <a16:creationId xmlns:a16="http://schemas.microsoft.com/office/drawing/2014/main" id="{6BBA5AFA-D178-4509-800A-2F8E7D1A559E}"/>
                </a:ext>
              </a:extLst>
            </p:cNvPr>
            <p:cNvSpPr/>
            <p:nvPr userDrawn="1"/>
          </p:nvSpPr>
          <p:spPr>
            <a:xfrm>
              <a:off x="12757282" y="1895291"/>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95" name="Groep 94">
              <a:extLst>
                <a:ext uri="{FF2B5EF4-FFF2-40B4-BE49-F238E27FC236}">
                  <a16:creationId xmlns:a16="http://schemas.microsoft.com/office/drawing/2014/main" id="{C262AC07-5CFF-4AB1-AC4C-06F14F65D2B9}"/>
                </a:ext>
              </a:extLst>
            </p:cNvPr>
            <p:cNvGrpSpPr/>
            <p:nvPr userDrawn="1"/>
          </p:nvGrpSpPr>
          <p:grpSpPr>
            <a:xfrm>
              <a:off x="12757282" y="2269348"/>
              <a:ext cx="825500" cy="209550"/>
              <a:chOff x="13504624" y="2444818"/>
              <a:chExt cx="825500" cy="209550"/>
            </a:xfrm>
          </p:grpSpPr>
          <p:sp>
            <p:nvSpPr>
              <p:cNvPr id="129" name="Rechthoek 128">
                <a:extLst>
                  <a:ext uri="{FF2B5EF4-FFF2-40B4-BE49-F238E27FC236}">
                    <a16:creationId xmlns:a16="http://schemas.microsoft.com/office/drawing/2014/main" id="{4D44598B-7CCD-4FF4-A84C-A7C5ED4A82FF}"/>
                  </a:ext>
                </a:extLst>
              </p:cNvPr>
              <p:cNvSpPr/>
              <p:nvPr userDrawn="1"/>
            </p:nvSpPr>
            <p:spPr>
              <a:xfrm>
                <a:off x="13504624" y="2444818"/>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30" name="Rechte verbindingslijn 129">
                <a:extLst>
                  <a:ext uri="{FF2B5EF4-FFF2-40B4-BE49-F238E27FC236}">
                    <a16:creationId xmlns:a16="http://schemas.microsoft.com/office/drawing/2014/main" id="{CA98356E-3A84-4B59-AC79-3A9A6995E3FB}"/>
                  </a:ext>
                </a:extLst>
              </p:cNvPr>
              <p:cNvCxnSpPr/>
              <p:nvPr userDrawn="1"/>
            </p:nvCxnSpPr>
            <p:spPr>
              <a:xfrm>
                <a:off x="14155269" y="2477218"/>
                <a:ext cx="0" cy="142717"/>
              </a:xfrm>
              <a:prstGeom prst="line">
                <a:avLst/>
              </a:prstGeom>
              <a:noFill/>
              <a:ln w="3175" cap="flat" cmpd="sng" algn="ctr">
                <a:solidFill>
                  <a:srgbClr val="44546A"/>
                </a:solidFill>
                <a:prstDash val="solid"/>
              </a:ln>
              <a:effectLst/>
            </p:spPr>
          </p:cxnSp>
          <p:sp>
            <p:nvSpPr>
              <p:cNvPr id="131" name="Gelijkbenige driehoek 130">
                <a:extLst>
                  <a:ext uri="{FF2B5EF4-FFF2-40B4-BE49-F238E27FC236}">
                    <a16:creationId xmlns:a16="http://schemas.microsoft.com/office/drawing/2014/main" id="{A657D094-B0FD-4470-A9AC-B4E2D8A6EB37}"/>
                  </a:ext>
                </a:extLst>
              </p:cNvPr>
              <p:cNvSpPr/>
              <p:nvPr userDrawn="1"/>
            </p:nvSpPr>
            <p:spPr>
              <a:xfrm rot="10800000">
                <a:off x="14196089" y="2528872"/>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96" name="Groep 95">
              <a:extLst>
                <a:ext uri="{FF2B5EF4-FFF2-40B4-BE49-F238E27FC236}">
                  <a16:creationId xmlns:a16="http://schemas.microsoft.com/office/drawing/2014/main" id="{3B25492B-36AD-4A18-8D75-F777DCF5B002}"/>
                </a:ext>
              </a:extLst>
            </p:cNvPr>
            <p:cNvGrpSpPr/>
            <p:nvPr userDrawn="1"/>
          </p:nvGrpSpPr>
          <p:grpSpPr>
            <a:xfrm>
              <a:off x="12757282" y="1264456"/>
              <a:ext cx="294789" cy="318834"/>
              <a:chOff x="14466489" y="1001522"/>
              <a:chExt cx="290627" cy="314333"/>
            </a:xfrm>
          </p:grpSpPr>
          <p:sp>
            <p:nvSpPr>
              <p:cNvPr id="123" name="Rechthoek 122">
                <a:extLst>
                  <a:ext uri="{FF2B5EF4-FFF2-40B4-BE49-F238E27FC236}">
                    <a16:creationId xmlns:a16="http://schemas.microsoft.com/office/drawing/2014/main" id="{02D85899-6FF5-4A63-86CF-925D144024D1}"/>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 name="Ovaal 123">
                <a:extLst>
                  <a:ext uri="{FF2B5EF4-FFF2-40B4-BE49-F238E27FC236}">
                    <a16:creationId xmlns:a16="http://schemas.microsoft.com/office/drawing/2014/main" id="{F5DB55A5-DCF2-4A32-B12A-3516F231459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25" name="Vrije vorm: vorm 124">
                <a:extLst>
                  <a:ext uri="{FF2B5EF4-FFF2-40B4-BE49-F238E27FC236}">
                    <a16:creationId xmlns:a16="http://schemas.microsoft.com/office/drawing/2014/main" id="{A7ED742F-1E64-4DD5-A43A-A6DD3BC3A66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26" name="Rechthoek: afgeronde hoeken 125">
                <a:extLst>
                  <a:ext uri="{FF2B5EF4-FFF2-40B4-BE49-F238E27FC236}">
                    <a16:creationId xmlns:a16="http://schemas.microsoft.com/office/drawing/2014/main" id="{44DCA387-D779-4FB8-A9AE-55252C9802D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27" name="Rechte verbindingslijn 126">
                <a:extLst>
                  <a:ext uri="{FF2B5EF4-FFF2-40B4-BE49-F238E27FC236}">
                    <a16:creationId xmlns:a16="http://schemas.microsoft.com/office/drawing/2014/main" id="{B083FB88-D572-4E5E-8D38-943A79E2437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8" name="Rechte verbindingslijn 127">
                <a:extLst>
                  <a:ext uri="{FF2B5EF4-FFF2-40B4-BE49-F238E27FC236}">
                    <a16:creationId xmlns:a16="http://schemas.microsoft.com/office/drawing/2014/main" id="{0A9CC605-B2BD-4F75-8C8D-F156E9EECBB6}"/>
                  </a:ext>
                </a:extLst>
              </p:cNvPr>
              <p:cNvCxnSpPr>
                <a:cxnSpLocks/>
                <a:stCxn id="12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7" name="Ovaal 96">
              <a:extLst>
                <a:ext uri="{FF2B5EF4-FFF2-40B4-BE49-F238E27FC236}">
                  <a16:creationId xmlns:a16="http://schemas.microsoft.com/office/drawing/2014/main" id="{D3CABF42-EC9E-47E1-B769-D549847B246C}"/>
                </a:ext>
              </a:extLst>
            </p:cNvPr>
            <p:cNvSpPr/>
            <p:nvPr userDrawn="1"/>
          </p:nvSpPr>
          <p:spPr>
            <a:xfrm>
              <a:off x="12391601" y="274078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98" name="Rechthoek 97">
              <a:extLst>
                <a:ext uri="{FF2B5EF4-FFF2-40B4-BE49-F238E27FC236}">
                  <a16:creationId xmlns:a16="http://schemas.microsoft.com/office/drawing/2014/main" id="{B3B0DC85-1CC9-4173-BAC9-B0E568817DB6}"/>
                </a:ext>
              </a:extLst>
            </p:cNvPr>
            <p:cNvSpPr/>
            <p:nvPr userDrawn="1"/>
          </p:nvSpPr>
          <p:spPr>
            <a:xfrm>
              <a:off x="12757283" y="2793196"/>
              <a:ext cx="2817994" cy="60547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Klik met de rechter muisknop op de miniatuurweergave van de dia aan de linker kant van het scherm en kies </a:t>
              </a:r>
              <a:b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Dia herstellen´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99" name="Rechte verbindingslijn 98">
              <a:extLst>
                <a:ext uri="{FF2B5EF4-FFF2-40B4-BE49-F238E27FC236}">
                  <a16:creationId xmlns:a16="http://schemas.microsoft.com/office/drawing/2014/main" id="{76464965-E7F4-4C89-9FB0-EAB407102492}"/>
                </a:ext>
              </a:extLst>
            </p:cNvPr>
            <p:cNvCxnSpPr>
              <a:cxnSpLocks/>
            </p:cNvCxnSpPr>
            <p:nvPr userDrawn="1"/>
          </p:nvCxnSpPr>
          <p:spPr>
            <a:xfrm>
              <a:off x="12397261" y="2622619"/>
              <a:ext cx="3178017" cy="0"/>
            </a:xfrm>
            <a:prstGeom prst="line">
              <a:avLst/>
            </a:prstGeom>
            <a:noFill/>
            <a:ln w="3175" cap="flat" cmpd="sng" algn="ctr">
              <a:solidFill>
                <a:schemeClr val="accent1"/>
              </a:solidFill>
              <a:prstDash val="solid"/>
            </a:ln>
            <a:effectLst/>
          </p:spPr>
        </p:cxnSp>
        <p:sp>
          <p:nvSpPr>
            <p:cNvPr id="100" name="Rechthoek 99">
              <a:extLst>
                <a:ext uri="{FF2B5EF4-FFF2-40B4-BE49-F238E27FC236}">
                  <a16:creationId xmlns:a16="http://schemas.microsoft.com/office/drawing/2014/main" id="{E3CADC16-EDD4-4864-9B57-C58ECC5AE7BC}"/>
                </a:ext>
              </a:extLst>
            </p:cNvPr>
            <p:cNvSpPr/>
            <p:nvPr userDrawn="1"/>
          </p:nvSpPr>
          <p:spPr>
            <a:xfrm>
              <a:off x="12757282" y="3496473"/>
              <a:ext cx="1491798" cy="919774"/>
            </a:xfrm>
            <a:prstGeom prst="rect">
              <a:avLst/>
            </a:prstGeom>
            <a:blipFill dpi="0" rotWithShape="1">
              <a:blip r:embed="rId2" cstate="screen">
                <a:extLst>
                  <a:ext uri="{28A0092B-C50C-407E-A947-70E740481C1C}">
                    <a14:useLocalDpi xmlns:a14="http://schemas.microsoft.com/office/drawing/2010/main"/>
                  </a:ext>
                </a:extLst>
              </a:blip>
              <a:srcRect/>
              <a:stretch>
                <a:fillRect l="555" t="725" r="555" b="725"/>
              </a:stretch>
            </a:blipFill>
            <a:ln>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0" i="1" u="none" strike="noStrike" kern="1200" cap="none" spc="0" normalizeH="0" baseline="0" noProof="0">
                <a:ln>
                  <a:noFill/>
                </a:ln>
                <a:solidFill>
                  <a:prstClr val="black"/>
                </a:solidFill>
                <a:effectLst/>
                <a:uLnTx/>
                <a:uFillTx/>
                <a:latin typeface="Arial"/>
                <a:ea typeface="+mn-ea"/>
                <a:cs typeface="+mn-cs"/>
              </a:endParaRPr>
            </a:p>
          </p:txBody>
        </p:sp>
        <p:grpSp>
          <p:nvGrpSpPr>
            <p:cNvPr id="101" name="Groep 100">
              <a:extLst>
                <a:ext uri="{FF2B5EF4-FFF2-40B4-BE49-F238E27FC236}">
                  <a16:creationId xmlns:a16="http://schemas.microsoft.com/office/drawing/2014/main" id="{65A38331-11F2-4F1C-8E3B-12E5F46E4903}"/>
                </a:ext>
              </a:extLst>
            </p:cNvPr>
            <p:cNvGrpSpPr/>
            <p:nvPr userDrawn="1"/>
          </p:nvGrpSpPr>
          <p:grpSpPr>
            <a:xfrm>
              <a:off x="13614067" y="3767196"/>
              <a:ext cx="1195723" cy="678267"/>
              <a:chOff x="12757284" y="3224292"/>
              <a:chExt cx="1195723" cy="678267"/>
            </a:xfrm>
          </p:grpSpPr>
          <p:sp>
            <p:nvSpPr>
              <p:cNvPr id="102" name="Rechthoek 101">
                <a:extLst>
                  <a:ext uri="{FF2B5EF4-FFF2-40B4-BE49-F238E27FC236}">
                    <a16:creationId xmlns:a16="http://schemas.microsoft.com/office/drawing/2014/main" id="{C4504892-9F69-45BB-80ED-7B85172F665D}"/>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 name="Rechthoek 102">
                <a:extLst>
                  <a:ext uri="{FF2B5EF4-FFF2-40B4-BE49-F238E27FC236}">
                    <a16:creationId xmlns:a16="http://schemas.microsoft.com/office/drawing/2014/main" id="{8DEB062C-E9E1-4005-A09B-10280DF92EF2}"/>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104" name="Groep 103">
                <a:extLst>
                  <a:ext uri="{FF2B5EF4-FFF2-40B4-BE49-F238E27FC236}">
                    <a16:creationId xmlns:a16="http://schemas.microsoft.com/office/drawing/2014/main" id="{3FBC9567-F378-4E6A-BEB0-13090109797B}"/>
                  </a:ext>
                </a:extLst>
              </p:cNvPr>
              <p:cNvGrpSpPr/>
              <p:nvPr userDrawn="1"/>
            </p:nvGrpSpPr>
            <p:grpSpPr>
              <a:xfrm>
                <a:off x="12839234" y="3289794"/>
                <a:ext cx="155951" cy="131922"/>
                <a:chOff x="12968836" y="3354170"/>
                <a:chExt cx="404806" cy="342433"/>
              </a:xfrm>
            </p:grpSpPr>
            <p:sp>
              <p:nvSpPr>
                <p:cNvPr id="117" name="Rechthoek: afgeronde hoeken 116">
                  <a:extLst>
                    <a:ext uri="{FF2B5EF4-FFF2-40B4-BE49-F238E27FC236}">
                      <a16:creationId xmlns:a16="http://schemas.microsoft.com/office/drawing/2014/main" id="{394DF922-BE9A-41DF-8FA3-8ECB89323BA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 name="Rechthoek 117">
                  <a:extLst>
                    <a:ext uri="{FF2B5EF4-FFF2-40B4-BE49-F238E27FC236}">
                      <a16:creationId xmlns:a16="http://schemas.microsoft.com/office/drawing/2014/main" id="{D70BB769-032A-4949-BAC5-82914939178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19" name="Rechthoek 118">
                  <a:extLst>
                    <a:ext uri="{FF2B5EF4-FFF2-40B4-BE49-F238E27FC236}">
                      <a16:creationId xmlns:a16="http://schemas.microsoft.com/office/drawing/2014/main" id="{E353B083-F63B-460E-AF98-3A5EE9C269E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20" name="Rechthoek 119">
                  <a:extLst>
                    <a:ext uri="{FF2B5EF4-FFF2-40B4-BE49-F238E27FC236}">
                      <a16:creationId xmlns:a16="http://schemas.microsoft.com/office/drawing/2014/main" id="{D09B8FB4-FAA0-4F5D-AEB5-244A2C8F1E4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21" name="Rechthoek 120">
                  <a:extLst>
                    <a:ext uri="{FF2B5EF4-FFF2-40B4-BE49-F238E27FC236}">
                      <a16:creationId xmlns:a16="http://schemas.microsoft.com/office/drawing/2014/main" id="{9B6D01BE-57AC-4D88-BFE4-5C7FD608F9E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22" name="Rechthoek 121">
                  <a:extLst>
                    <a:ext uri="{FF2B5EF4-FFF2-40B4-BE49-F238E27FC236}">
                      <a16:creationId xmlns:a16="http://schemas.microsoft.com/office/drawing/2014/main" id="{DF7BB98F-CA87-4483-A20D-30098128B56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5" name="Groep 104">
                <a:extLst>
                  <a:ext uri="{FF2B5EF4-FFF2-40B4-BE49-F238E27FC236}">
                    <a16:creationId xmlns:a16="http://schemas.microsoft.com/office/drawing/2014/main" id="{19182FAC-2E19-4B52-853F-A7DAA57F7659}"/>
                  </a:ext>
                </a:extLst>
              </p:cNvPr>
              <p:cNvGrpSpPr/>
              <p:nvPr userDrawn="1"/>
            </p:nvGrpSpPr>
            <p:grpSpPr>
              <a:xfrm>
                <a:off x="12819679" y="3589117"/>
                <a:ext cx="166739" cy="218963"/>
                <a:chOff x="12940828" y="3950597"/>
                <a:chExt cx="432813" cy="568367"/>
              </a:xfrm>
            </p:grpSpPr>
            <p:grpSp>
              <p:nvGrpSpPr>
                <p:cNvPr id="109" name="Groep 108">
                  <a:extLst>
                    <a:ext uri="{FF2B5EF4-FFF2-40B4-BE49-F238E27FC236}">
                      <a16:creationId xmlns:a16="http://schemas.microsoft.com/office/drawing/2014/main" id="{2D7537CB-13D7-407B-BEB0-64E2CE6A75C6}"/>
                    </a:ext>
                  </a:extLst>
                </p:cNvPr>
                <p:cNvGrpSpPr/>
                <p:nvPr userDrawn="1"/>
              </p:nvGrpSpPr>
              <p:grpSpPr>
                <a:xfrm>
                  <a:off x="13000382" y="4006891"/>
                  <a:ext cx="373259" cy="315747"/>
                  <a:chOff x="12968836" y="3354170"/>
                  <a:chExt cx="404806" cy="342433"/>
                </a:xfrm>
              </p:grpSpPr>
              <p:sp>
                <p:nvSpPr>
                  <p:cNvPr id="111" name="Rechthoek: afgeronde hoeken 110">
                    <a:extLst>
                      <a:ext uri="{FF2B5EF4-FFF2-40B4-BE49-F238E27FC236}">
                        <a16:creationId xmlns:a16="http://schemas.microsoft.com/office/drawing/2014/main" id="{CA0CF51F-74FA-4D46-8EB1-80A8A0698C2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 name="Rechthoek 111">
                    <a:extLst>
                      <a:ext uri="{FF2B5EF4-FFF2-40B4-BE49-F238E27FC236}">
                        <a16:creationId xmlns:a16="http://schemas.microsoft.com/office/drawing/2014/main" id="{7D755902-456E-4C8C-B381-E9188E646FE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13" name="Rechthoek 112">
                    <a:extLst>
                      <a:ext uri="{FF2B5EF4-FFF2-40B4-BE49-F238E27FC236}">
                        <a16:creationId xmlns:a16="http://schemas.microsoft.com/office/drawing/2014/main" id="{24DE869C-7543-43EB-8B3F-006D48D18DE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14" name="Rechthoek 113">
                    <a:extLst>
                      <a:ext uri="{FF2B5EF4-FFF2-40B4-BE49-F238E27FC236}">
                        <a16:creationId xmlns:a16="http://schemas.microsoft.com/office/drawing/2014/main" id="{D87BF1DA-B973-4299-BFD0-850BB1875A9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15" name="Rechthoek 114">
                    <a:extLst>
                      <a:ext uri="{FF2B5EF4-FFF2-40B4-BE49-F238E27FC236}">
                        <a16:creationId xmlns:a16="http://schemas.microsoft.com/office/drawing/2014/main" id="{39F288CF-C3CF-43FF-ADA3-5E0EE17E53A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16" name="Rechthoek 115">
                    <a:extLst>
                      <a:ext uri="{FF2B5EF4-FFF2-40B4-BE49-F238E27FC236}">
                        <a16:creationId xmlns:a16="http://schemas.microsoft.com/office/drawing/2014/main" id="{85485CE2-17B5-418D-B629-FC65E2AB353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sp>
              <p:nvSpPr>
                <p:cNvPr id="110" name="Boog 109">
                  <a:extLst>
                    <a:ext uri="{FF2B5EF4-FFF2-40B4-BE49-F238E27FC236}">
                      <a16:creationId xmlns:a16="http://schemas.microsoft.com/office/drawing/2014/main" id="{FFA277C4-9676-4838-AFBC-C0B9679EB52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6" name="Tekstvak 105">
                <a:extLst>
                  <a:ext uri="{FF2B5EF4-FFF2-40B4-BE49-F238E27FC236}">
                    <a16:creationId xmlns:a16="http://schemas.microsoft.com/office/drawing/2014/main" id="{FCF408D8-6305-4D63-A548-89C31EDA7FCD}"/>
                  </a:ext>
                </a:extLst>
              </p:cNvPr>
              <p:cNvSpPr txBox="1"/>
              <p:nvPr userDrawn="1"/>
            </p:nvSpPr>
            <p:spPr>
              <a:xfrm>
                <a:off x="12997648" y="3263402"/>
                <a:ext cx="855209" cy="20313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Indeling</a:t>
                </a:r>
              </a:p>
            </p:txBody>
          </p:sp>
          <p:sp>
            <p:nvSpPr>
              <p:cNvPr id="107" name="Tekstvak 106">
                <a:extLst>
                  <a:ext uri="{FF2B5EF4-FFF2-40B4-BE49-F238E27FC236}">
                    <a16:creationId xmlns:a16="http://schemas.microsoft.com/office/drawing/2014/main" id="{45F4863B-A563-4BD2-8EE3-C20B8D274526}"/>
                  </a:ext>
                </a:extLst>
              </p:cNvPr>
              <p:cNvSpPr txBox="1"/>
              <p:nvPr userDrawn="1"/>
            </p:nvSpPr>
            <p:spPr>
              <a:xfrm>
                <a:off x="12984219" y="3584528"/>
                <a:ext cx="855209" cy="20313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Dia Herstellen</a:t>
                </a:r>
              </a:p>
            </p:txBody>
          </p:sp>
          <p:pic>
            <p:nvPicPr>
              <p:cNvPr id="108" name="Picture 3">
                <a:extLst>
                  <a:ext uri="{FF2B5EF4-FFF2-40B4-BE49-F238E27FC236}">
                    <a16:creationId xmlns:a16="http://schemas.microsoft.com/office/drawing/2014/main" id="{805C6371-9020-4F3A-B501-22B90204C96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3809921" y="367122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82" name="Tijdelijke aanduiding voor afbeelding 12">
            <a:extLst>
              <a:ext uri="{FF2B5EF4-FFF2-40B4-BE49-F238E27FC236}">
                <a16:creationId xmlns:a16="http://schemas.microsoft.com/office/drawing/2014/main" id="{587D01FE-645C-4AA7-80B1-85FB7356D749}"/>
              </a:ext>
            </a:extLst>
          </p:cNvPr>
          <p:cNvSpPr>
            <a:spLocks noGrp="1"/>
          </p:cNvSpPr>
          <p:nvPr>
            <p:ph type="pic" sz="quarter" idx="14" hasCustomPrompt="1"/>
          </p:nvPr>
        </p:nvSpPr>
        <p:spPr>
          <a:xfrm>
            <a:off x="5883442" y="-15842"/>
            <a:ext cx="6319418" cy="6882006"/>
          </a:xfrm>
          <a:custGeom>
            <a:avLst/>
            <a:gdLst>
              <a:gd name="connsiteX0" fmla="*/ 0 w 4180045"/>
              <a:gd name="connsiteY0" fmla="*/ 0 h 6858000"/>
              <a:gd name="connsiteX1" fmla="*/ 4180045 w 4180045"/>
              <a:gd name="connsiteY1" fmla="*/ 0 h 6858000"/>
              <a:gd name="connsiteX2" fmla="*/ 4180045 w 4180045"/>
              <a:gd name="connsiteY2" fmla="*/ 0 h 6858000"/>
              <a:gd name="connsiteX3" fmla="*/ 4180045 w 4180045"/>
              <a:gd name="connsiteY3" fmla="*/ 6858000 h 6858000"/>
              <a:gd name="connsiteX4" fmla="*/ 0 w 4180045"/>
              <a:gd name="connsiteY4" fmla="*/ 6858000 h 6858000"/>
              <a:gd name="connsiteX5" fmla="*/ 0 w 4180045"/>
              <a:gd name="connsiteY5" fmla="*/ 0 h 6858000"/>
              <a:gd name="connsiteX0" fmla="*/ 1306285 w 4180045"/>
              <a:gd name="connsiteY0" fmla="*/ 0 h 6872514"/>
              <a:gd name="connsiteX1" fmla="*/ 4180045 w 4180045"/>
              <a:gd name="connsiteY1" fmla="*/ 14514 h 6872514"/>
              <a:gd name="connsiteX2" fmla="*/ 4180045 w 4180045"/>
              <a:gd name="connsiteY2" fmla="*/ 14514 h 6872514"/>
              <a:gd name="connsiteX3" fmla="*/ 4180045 w 4180045"/>
              <a:gd name="connsiteY3" fmla="*/ 6872514 h 6872514"/>
              <a:gd name="connsiteX4" fmla="*/ 0 w 4180045"/>
              <a:gd name="connsiteY4" fmla="*/ 6872514 h 6872514"/>
              <a:gd name="connsiteX5" fmla="*/ 1306285 w 4180045"/>
              <a:gd name="connsiteY5" fmla="*/ 0 h 6872514"/>
              <a:gd name="connsiteX0" fmla="*/ 1230085 w 4103845"/>
              <a:gd name="connsiteY0" fmla="*/ 0 h 6872514"/>
              <a:gd name="connsiteX1" fmla="*/ 4103845 w 4103845"/>
              <a:gd name="connsiteY1" fmla="*/ 14514 h 6872514"/>
              <a:gd name="connsiteX2" fmla="*/ 4103845 w 4103845"/>
              <a:gd name="connsiteY2" fmla="*/ 14514 h 6872514"/>
              <a:gd name="connsiteX3" fmla="*/ 4103845 w 4103845"/>
              <a:gd name="connsiteY3" fmla="*/ 6872514 h 6872514"/>
              <a:gd name="connsiteX4" fmla="*/ 0 w 4103845"/>
              <a:gd name="connsiteY4" fmla="*/ 6872514 h 6872514"/>
              <a:gd name="connsiteX5" fmla="*/ 1230085 w 4103845"/>
              <a:gd name="connsiteY5" fmla="*/ 0 h 6872514"/>
              <a:gd name="connsiteX0" fmla="*/ 1293585 w 4167345"/>
              <a:gd name="connsiteY0" fmla="*/ 0 h 6872514"/>
              <a:gd name="connsiteX1" fmla="*/ 4167345 w 4167345"/>
              <a:gd name="connsiteY1" fmla="*/ 14514 h 6872514"/>
              <a:gd name="connsiteX2" fmla="*/ 4167345 w 4167345"/>
              <a:gd name="connsiteY2" fmla="*/ 14514 h 6872514"/>
              <a:gd name="connsiteX3" fmla="*/ 4167345 w 4167345"/>
              <a:gd name="connsiteY3" fmla="*/ 6872514 h 6872514"/>
              <a:gd name="connsiteX4" fmla="*/ 0 w 4167345"/>
              <a:gd name="connsiteY4" fmla="*/ 6866164 h 6872514"/>
              <a:gd name="connsiteX5" fmla="*/ 1293585 w 4167345"/>
              <a:gd name="connsiteY5" fmla="*/ 0 h 6872514"/>
              <a:gd name="connsiteX0" fmla="*/ 1293585 w 6104095"/>
              <a:gd name="connsiteY0" fmla="*/ 0 h 6866164"/>
              <a:gd name="connsiteX1" fmla="*/ 4167345 w 6104095"/>
              <a:gd name="connsiteY1" fmla="*/ 14514 h 6866164"/>
              <a:gd name="connsiteX2" fmla="*/ 4167345 w 6104095"/>
              <a:gd name="connsiteY2" fmla="*/ 14514 h 6866164"/>
              <a:gd name="connsiteX3" fmla="*/ 6104095 w 6104095"/>
              <a:gd name="connsiteY3" fmla="*/ 6859814 h 6866164"/>
              <a:gd name="connsiteX4" fmla="*/ 0 w 6104095"/>
              <a:gd name="connsiteY4" fmla="*/ 6866164 h 6866164"/>
              <a:gd name="connsiteX5" fmla="*/ 1293585 w 6104095"/>
              <a:gd name="connsiteY5" fmla="*/ 0 h 6866164"/>
              <a:gd name="connsiteX0" fmla="*/ 1293585 w 6104095"/>
              <a:gd name="connsiteY0" fmla="*/ 0 h 6866164"/>
              <a:gd name="connsiteX1" fmla="*/ 4167345 w 6104095"/>
              <a:gd name="connsiteY1" fmla="*/ 14514 h 6866164"/>
              <a:gd name="connsiteX2" fmla="*/ 6097745 w 6104095"/>
              <a:gd name="connsiteY2" fmla="*/ 1814 h 6866164"/>
              <a:gd name="connsiteX3" fmla="*/ 6104095 w 6104095"/>
              <a:gd name="connsiteY3" fmla="*/ 6859814 h 6866164"/>
              <a:gd name="connsiteX4" fmla="*/ 0 w 6104095"/>
              <a:gd name="connsiteY4" fmla="*/ 6866164 h 6866164"/>
              <a:gd name="connsiteX5" fmla="*/ 1293585 w 6104095"/>
              <a:gd name="connsiteY5" fmla="*/ 0 h 6866164"/>
              <a:gd name="connsiteX0" fmla="*/ 1293585 w 6104095"/>
              <a:gd name="connsiteY0" fmla="*/ 0 h 6866164"/>
              <a:gd name="connsiteX1" fmla="*/ 6097745 w 6104095"/>
              <a:gd name="connsiteY1" fmla="*/ 1814 h 6866164"/>
              <a:gd name="connsiteX2" fmla="*/ 6104095 w 6104095"/>
              <a:gd name="connsiteY2" fmla="*/ 6859814 h 6866164"/>
              <a:gd name="connsiteX3" fmla="*/ 0 w 6104095"/>
              <a:gd name="connsiteY3" fmla="*/ 6866164 h 6866164"/>
              <a:gd name="connsiteX4" fmla="*/ 1293585 w 6104095"/>
              <a:gd name="connsiteY4" fmla="*/ 0 h 6866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095" h="6866164">
                <a:moveTo>
                  <a:pt x="1293585" y="0"/>
                </a:moveTo>
                <a:lnTo>
                  <a:pt x="6097745" y="1814"/>
                </a:lnTo>
                <a:cubicBezTo>
                  <a:pt x="6099862" y="2287814"/>
                  <a:pt x="6101978" y="4573814"/>
                  <a:pt x="6104095" y="6859814"/>
                </a:cubicBezTo>
                <a:lnTo>
                  <a:pt x="0" y="6866164"/>
                </a:lnTo>
                <a:lnTo>
                  <a:pt x="1293585" y="0"/>
                </a:lnTo>
                <a:close/>
              </a:path>
            </a:pathLst>
          </a:custGeom>
          <a:solidFill>
            <a:schemeClr val="bg1">
              <a:lumMod val="95000"/>
            </a:schemeClr>
          </a:solidFill>
        </p:spPr>
        <p:txBody>
          <a:bodyPr tIns="2520000"/>
          <a:lstStyle>
            <a:lvl1pPr marL="0" indent="0" algn="ctr">
              <a:spcBef>
                <a:spcPts val="0"/>
              </a:spcBef>
              <a:spcAft>
                <a:spcPts val="0"/>
              </a:spcAft>
              <a:buNone/>
              <a:defRPr sz="1050" b="1" baseline="0"/>
            </a:lvl1pPr>
          </a:lstStyle>
          <a:p>
            <a:r>
              <a:rPr lang="nl-NL"/>
              <a:t>Klik op onderstaand pictogram</a:t>
            </a:r>
            <a:br>
              <a:rPr lang="nl-NL"/>
            </a:br>
            <a:r>
              <a:rPr lang="nl-NL"/>
              <a:t>om een afbeelding in te voegen</a:t>
            </a:r>
          </a:p>
        </p:txBody>
      </p:sp>
      <p:sp>
        <p:nvSpPr>
          <p:cNvPr id="83" name="Tijdelijke aanduiding voor tekst 7">
            <a:extLst>
              <a:ext uri="{FF2B5EF4-FFF2-40B4-BE49-F238E27FC236}">
                <a16:creationId xmlns:a16="http://schemas.microsoft.com/office/drawing/2014/main" id="{B3864FD2-5732-4F2A-B61E-78DDDD030589}"/>
              </a:ext>
            </a:extLst>
          </p:cNvPr>
          <p:cNvSpPr>
            <a:spLocks noGrp="1"/>
          </p:cNvSpPr>
          <p:nvPr>
            <p:ph type="body" sz="quarter" idx="22" hasCustomPrompt="1"/>
          </p:nvPr>
        </p:nvSpPr>
        <p:spPr>
          <a:xfrm>
            <a:off x="-180770" y="0"/>
            <a:ext cx="7404362" cy="6858000"/>
          </a:xfrm>
          <a:custGeom>
            <a:avLst/>
            <a:gdLst>
              <a:gd name="connsiteX0" fmla="*/ 0 w 9367750"/>
              <a:gd name="connsiteY0" fmla="*/ 0 h 6858000"/>
              <a:gd name="connsiteX1" fmla="*/ 9367750 w 9367750"/>
              <a:gd name="connsiteY1" fmla="*/ 0 h 6858000"/>
              <a:gd name="connsiteX2" fmla="*/ 9367750 w 9367750"/>
              <a:gd name="connsiteY2" fmla="*/ 0 h 6858000"/>
              <a:gd name="connsiteX3" fmla="*/ 9367750 w 9367750"/>
              <a:gd name="connsiteY3" fmla="*/ 6858000 h 6858000"/>
              <a:gd name="connsiteX4" fmla="*/ 0 w 9367750"/>
              <a:gd name="connsiteY4" fmla="*/ 6858000 h 6858000"/>
              <a:gd name="connsiteX5" fmla="*/ 0 w 9367750"/>
              <a:gd name="connsiteY5" fmla="*/ 0 h 6858000"/>
              <a:gd name="connsiteX0" fmla="*/ 0 w 9367750"/>
              <a:gd name="connsiteY0" fmla="*/ 0 h 6858000"/>
              <a:gd name="connsiteX1" fmla="*/ 9367750 w 9367750"/>
              <a:gd name="connsiteY1" fmla="*/ 0 h 6858000"/>
              <a:gd name="connsiteX2" fmla="*/ 9367750 w 9367750"/>
              <a:gd name="connsiteY2" fmla="*/ 0 h 6858000"/>
              <a:gd name="connsiteX3" fmla="*/ 8061465 w 9367750"/>
              <a:gd name="connsiteY3" fmla="*/ 6858000 h 6858000"/>
              <a:gd name="connsiteX4" fmla="*/ 0 w 9367750"/>
              <a:gd name="connsiteY4" fmla="*/ 6858000 h 6858000"/>
              <a:gd name="connsiteX5" fmla="*/ 0 w 9367750"/>
              <a:gd name="connsiteY5" fmla="*/ 0 h 6858000"/>
              <a:gd name="connsiteX0" fmla="*/ 0 w 9367750"/>
              <a:gd name="connsiteY0" fmla="*/ 0 h 6858000"/>
              <a:gd name="connsiteX1" fmla="*/ 9367750 w 9367750"/>
              <a:gd name="connsiteY1" fmla="*/ 0 h 6858000"/>
              <a:gd name="connsiteX2" fmla="*/ 9367750 w 9367750"/>
              <a:gd name="connsiteY2" fmla="*/ 0 h 6858000"/>
              <a:gd name="connsiteX3" fmla="*/ 7728116 w 9367750"/>
              <a:gd name="connsiteY3" fmla="*/ 6858000 h 6858000"/>
              <a:gd name="connsiteX4" fmla="*/ 0 w 9367750"/>
              <a:gd name="connsiteY4" fmla="*/ 6858000 h 6858000"/>
              <a:gd name="connsiteX5" fmla="*/ 0 w 9367750"/>
              <a:gd name="connsiteY5" fmla="*/ 0 h 6858000"/>
              <a:gd name="connsiteX0" fmla="*/ 0 w 9370766"/>
              <a:gd name="connsiteY0" fmla="*/ 0 h 6858000"/>
              <a:gd name="connsiteX1" fmla="*/ 9367750 w 9370766"/>
              <a:gd name="connsiteY1" fmla="*/ 0 h 6858000"/>
              <a:gd name="connsiteX2" fmla="*/ 9370766 w 9370766"/>
              <a:gd name="connsiteY2" fmla="*/ 0 h 6858000"/>
              <a:gd name="connsiteX3" fmla="*/ 7728116 w 9370766"/>
              <a:gd name="connsiteY3" fmla="*/ 6858000 h 6858000"/>
              <a:gd name="connsiteX4" fmla="*/ 0 w 9370766"/>
              <a:gd name="connsiteY4" fmla="*/ 6858000 h 6858000"/>
              <a:gd name="connsiteX5" fmla="*/ 0 w 937076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766" h="6858000">
                <a:moveTo>
                  <a:pt x="0" y="0"/>
                </a:moveTo>
                <a:lnTo>
                  <a:pt x="9367750" y="0"/>
                </a:lnTo>
                <a:lnTo>
                  <a:pt x="9370766" y="0"/>
                </a:lnTo>
                <a:lnTo>
                  <a:pt x="7728116" y="6858000"/>
                </a:lnTo>
                <a:lnTo>
                  <a:pt x="0" y="6858000"/>
                </a:lnTo>
                <a:lnTo>
                  <a:pt x="0" y="0"/>
                </a:lnTo>
                <a:close/>
              </a:path>
            </a:pathLst>
          </a:custGeom>
          <a:solidFill>
            <a:schemeClr val="accent1"/>
          </a:solidFill>
          <a:ln>
            <a:noFill/>
          </a:ln>
        </p:spPr>
        <p:txBody>
          <a:bodyPr tIns="360000" rIns="0"/>
          <a:lstStyle>
            <a:lvl1pPr marL="0" indent="0" algn="ctr">
              <a:buNone/>
              <a:defRPr sz="700">
                <a:solidFill>
                  <a:schemeClr val="bg1"/>
                </a:solidFill>
              </a:defRPr>
            </a:lvl1pPr>
          </a:lstStyle>
          <a:p>
            <a:pPr lvl="0"/>
            <a:r>
              <a:rPr lang="nl-NL"/>
              <a:t>Dit venster niet verwijderen s.v.p.</a:t>
            </a:r>
            <a:endParaRPr lang="en-US"/>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281798" y="2478898"/>
            <a:ext cx="5784849" cy="1264132"/>
          </a:xfrm>
        </p:spPr>
        <p:txBody>
          <a:bodyPr anchor="b"/>
          <a:lstStyle>
            <a:lvl1pPr algn="ctr">
              <a:lnSpc>
                <a:spcPct val="90000"/>
              </a:lnSpc>
              <a:defRPr sz="4200">
                <a:solidFill>
                  <a:schemeClr val="bg1"/>
                </a:solidFill>
              </a:defRPr>
            </a:lvl1pPr>
          </a:lstStyle>
          <a:p>
            <a:pPr lvl="0"/>
            <a:r>
              <a:rPr lang="nl-NL" dirty="0"/>
              <a:t>PLAATS HIER JE HOOFDSTUKTITEL</a:t>
            </a:r>
            <a:endParaRPr lang="en-US" dirty="0"/>
          </a:p>
        </p:txBody>
      </p:sp>
    </p:spTree>
    <p:extLst>
      <p:ext uri="{BB962C8B-B14F-4D97-AF65-F5344CB8AC3E}">
        <p14:creationId xmlns:p14="http://schemas.microsoft.com/office/powerpoint/2010/main" val="15390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fill="hold" grpId="0" nodeType="withEffect">
                                  <p:stCondLst>
                                    <p:cond delay="0"/>
                                  </p:stCondLst>
                                  <p:childTnLst>
                                    <p:animScale>
                                      <p:cBhvr>
                                        <p:cTn id="6" dur="4000" fill="hold"/>
                                        <p:tgtEl>
                                          <p:spTgt spid="82"/>
                                        </p:tgtEl>
                                      </p:cBhvr>
                                      <p:by x="110000" y="110000"/>
                                    </p:animScale>
                                  </p:childTnLst>
                                </p:cTn>
                              </p:par>
                              <p:par>
                                <p:cTn id="7" presetID="22" presetClass="entr" presetSubtype="2" fill="hold" grpId="0" nodeType="withEffect">
                                  <p:stCondLst>
                                    <p:cond delay="250"/>
                                  </p:stCondLst>
                                  <p:iterate type="lt">
                                    <p:tmPct val="5000"/>
                                  </p:iterate>
                                  <p:childTnLst>
                                    <p:set>
                                      <p:cBhvr>
                                        <p:cTn id="8" dur="1" fill="hold">
                                          <p:stCondLst>
                                            <p:cond delay="0"/>
                                          </p:stCondLst>
                                        </p:cTn>
                                        <p:tgtEl>
                                          <p:spTgt spid="2"/>
                                        </p:tgtEl>
                                        <p:attrNameLst>
                                          <p:attrName>style.visibility</p:attrName>
                                        </p:attrNameLst>
                                      </p:cBhvr>
                                      <p:to>
                                        <p:strVal val="visible"/>
                                      </p:to>
                                    </p:set>
                                    <p:animEffect transition="in" filter="wipe(right)">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KST DIA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8598089" y="7137743"/>
            <a:ext cx="3140325" cy="2169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09" y="7137743"/>
            <a:ext cx="7193507" cy="21690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453584" y="7137743"/>
            <a:ext cx="392576" cy="21690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035995" y="-885712"/>
            <a:ext cx="2120041"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TEKST DIA (100%)</a:t>
            </a:r>
          </a:p>
        </p:txBody>
      </p:sp>
      <p:grpSp>
        <p:nvGrpSpPr>
          <p:cNvPr id="9" name="Instructie">
            <a:extLst>
              <a:ext uri="{FF2B5EF4-FFF2-40B4-BE49-F238E27FC236}">
                <a16:creationId xmlns:a16="http://schemas.microsoft.com/office/drawing/2014/main" id="{E643E91D-8ED9-4440-9B6A-3FE2A1201AD1}"/>
              </a:ext>
            </a:extLst>
          </p:cNvPr>
          <p:cNvGrpSpPr/>
          <p:nvPr userDrawn="1"/>
        </p:nvGrpSpPr>
        <p:grpSpPr>
          <a:xfrm>
            <a:off x="-3437547" y="1434"/>
            <a:ext cx="3201327" cy="4549205"/>
            <a:chOff x="-3437547" y="1434"/>
            <a:chExt cx="3201327" cy="4549205"/>
          </a:xfrm>
        </p:grpSpPr>
        <p:cxnSp>
          <p:nvCxnSpPr>
            <p:cNvPr id="10" name="Rechte verbindingslijn 9">
              <a:extLst>
                <a:ext uri="{FF2B5EF4-FFF2-40B4-BE49-F238E27FC236}">
                  <a16:creationId xmlns:a16="http://schemas.microsoft.com/office/drawing/2014/main" id="{AFC8D90A-4AD6-4632-B75D-12F5D8536248}"/>
                </a:ext>
              </a:extLst>
            </p:cNvPr>
            <p:cNvCxnSpPr>
              <a:cxnSpLocks/>
            </p:cNvCxnSpPr>
            <p:nvPr userDrawn="1"/>
          </p:nvCxnSpPr>
          <p:spPr>
            <a:xfrm>
              <a:off x="-3419346" y="3631770"/>
              <a:ext cx="3176013" cy="0"/>
            </a:xfrm>
            <a:prstGeom prst="line">
              <a:avLst/>
            </a:prstGeom>
            <a:noFill/>
            <a:ln w="3175" cap="flat" cmpd="sng" algn="ctr">
              <a:solidFill>
                <a:schemeClr val="accent1"/>
              </a:solidFill>
              <a:prstDash val="solid"/>
            </a:ln>
            <a:effectLst/>
          </p:spPr>
        </p:cxnSp>
        <p:sp>
          <p:nvSpPr>
            <p:cNvPr id="11" name="Rechthoek 10">
              <a:extLst>
                <a:ext uri="{FF2B5EF4-FFF2-40B4-BE49-F238E27FC236}">
                  <a16:creationId xmlns:a16="http://schemas.microsoft.com/office/drawing/2014/main" id="{47958B13-C558-4106-9012-73511852AE4B}"/>
                </a:ext>
              </a:extLst>
            </p:cNvPr>
            <p:cNvSpPr/>
            <p:nvPr userDrawn="1"/>
          </p:nvSpPr>
          <p:spPr>
            <a:xfrm>
              <a:off x="-3068560" y="322597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rgbClr val="C3D200"/>
                </a:buClr>
                <a:buSzTx/>
                <a:buFont typeface="+mj-lt"/>
                <a:buAutoNum type="arabicPeriod"/>
                <a:tabLst/>
                <a:defRPr/>
              </a:pPr>
              <a:r>
                <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rPr>
                <a:t>Numerieke </a:t>
              </a: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grpSp>
          <p:nvGrpSpPr>
            <p:cNvPr id="12" name="Meer informatie">
              <a:extLst>
                <a:ext uri="{FF2B5EF4-FFF2-40B4-BE49-F238E27FC236}">
                  <a16:creationId xmlns:a16="http://schemas.microsoft.com/office/drawing/2014/main" id="{EB55BA6C-199C-423A-A551-93A72394D03A}"/>
                </a:ext>
              </a:extLst>
            </p:cNvPr>
            <p:cNvGrpSpPr/>
            <p:nvPr userDrawn="1"/>
          </p:nvGrpSpPr>
          <p:grpSpPr>
            <a:xfrm>
              <a:off x="-3421298" y="3754977"/>
              <a:ext cx="3178515" cy="795662"/>
              <a:chOff x="-3741486" y="1935764"/>
              <a:chExt cx="3178515" cy="795662"/>
            </a:xfrm>
          </p:grpSpPr>
          <p:sp>
            <p:nvSpPr>
              <p:cNvPr id="79" name="Freeform 101">
                <a:extLst>
                  <a:ext uri="{FF2B5EF4-FFF2-40B4-BE49-F238E27FC236}">
                    <a16:creationId xmlns:a16="http://schemas.microsoft.com/office/drawing/2014/main" id="{6507029B-9029-4671-8D71-AAC371D30593}"/>
                  </a:ext>
                </a:extLst>
              </p:cNvPr>
              <p:cNvSpPr>
                <a:spLocks noEditPoints="1"/>
              </p:cNvSpPr>
              <p:nvPr/>
            </p:nvSpPr>
            <p:spPr bwMode="auto">
              <a:xfrm>
                <a:off x="-3741486" y="193576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80" name="Rechthoek 79">
                <a:extLst>
                  <a:ext uri="{FF2B5EF4-FFF2-40B4-BE49-F238E27FC236}">
                    <a16:creationId xmlns:a16="http://schemas.microsoft.com/office/drawing/2014/main" id="{CFC2C47E-192B-4A3A-AD1D-2B9218A7BBF3}"/>
                  </a:ext>
                </a:extLst>
              </p:cNvPr>
              <p:cNvSpPr/>
              <p:nvPr userDrawn="1"/>
            </p:nvSpPr>
            <p:spPr>
              <a:xfrm>
                <a:off x="-3380966" y="200779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81" name="Rechte verbindingslijn 80">
                <a:extLst>
                  <a:ext uri="{FF2B5EF4-FFF2-40B4-BE49-F238E27FC236}">
                    <a16:creationId xmlns:a16="http://schemas.microsoft.com/office/drawing/2014/main" id="{8DBB99E7-9708-43C0-88D9-57F23A0F8E4C}"/>
                  </a:ext>
                </a:extLst>
              </p:cNvPr>
              <p:cNvCxnSpPr>
                <a:cxnSpLocks/>
              </p:cNvCxnSpPr>
              <p:nvPr userDrawn="1"/>
            </p:nvCxnSpPr>
            <p:spPr>
              <a:xfrm>
                <a:off x="-3740987" y="2731426"/>
                <a:ext cx="3178016" cy="0"/>
              </a:xfrm>
              <a:prstGeom prst="line">
                <a:avLst/>
              </a:prstGeom>
              <a:noFill/>
              <a:ln w="3175" cap="flat" cmpd="sng" algn="ctr">
                <a:solidFill>
                  <a:schemeClr val="accent1"/>
                </a:solidFill>
                <a:prstDash val="solid"/>
              </a:ln>
              <a:effectLst/>
            </p:spPr>
          </p:cxnSp>
        </p:grpSp>
        <p:sp>
          <p:nvSpPr>
            <p:cNvPr id="13" name="Rechthoek 12">
              <a:extLst>
                <a:ext uri="{FF2B5EF4-FFF2-40B4-BE49-F238E27FC236}">
                  <a16:creationId xmlns:a16="http://schemas.microsoft.com/office/drawing/2014/main" id="{F2F0AEFE-D40B-4E5A-A496-FC4B3DA8A0E1}"/>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rgbClr val="3AAA40"/>
                  </a:solidFill>
                  <a:effectLst/>
                  <a:uLnTx/>
                  <a:uFillTx/>
                  <a:latin typeface="Arial"/>
                  <a:ea typeface="+mn-ea"/>
                  <a:cs typeface="Segoe UI Light" panose="020B0502040204020203" pitchFamily="34" charset="0"/>
                </a:rPr>
                <a:t>Hoe werken tekstniveaus?</a:t>
              </a:r>
            </a:p>
          </p:txBody>
        </p:sp>
        <p:sp>
          <p:nvSpPr>
            <p:cNvPr id="14" name="Ovaal 13">
              <a:extLst>
                <a:ext uri="{FF2B5EF4-FFF2-40B4-BE49-F238E27FC236}">
                  <a16:creationId xmlns:a16="http://schemas.microsoft.com/office/drawing/2014/main" id="{1E05986F-381F-4481-BBE5-06621B59DDC9}"/>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5" name="Rechte verbindingslijn 14">
              <a:extLst>
                <a:ext uri="{FF2B5EF4-FFF2-40B4-BE49-F238E27FC236}">
                  <a16:creationId xmlns:a16="http://schemas.microsoft.com/office/drawing/2014/main" id="{33B50831-14DA-43E5-B399-8FEA1289D859}"/>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6" name="Groep 15">
              <a:extLst>
                <a:ext uri="{FF2B5EF4-FFF2-40B4-BE49-F238E27FC236}">
                  <a16:creationId xmlns:a16="http://schemas.microsoft.com/office/drawing/2014/main" id="{48AF8798-AEC4-41C4-A71E-597582B4DB8F}"/>
                </a:ext>
              </a:extLst>
            </p:cNvPr>
            <p:cNvGrpSpPr/>
            <p:nvPr userDrawn="1"/>
          </p:nvGrpSpPr>
          <p:grpSpPr>
            <a:xfrm>
              <a:off x="-3437547" y="349413"/>
              <a:ext cx="2933825" cy="558875"/>
              <a:chOff x="-3419346" y="368233"/>
              <a:chExt cx="3904920" cy="743862"/>
            </a:xfrm>
          </p:grpSpPr>
          <p:sp>
            <p:nvSpPr>
              <p:cNvPr id="27" name="Rechthoek 26">
                <a:extLst>
                  <a:ext uri="{FF2B5EF4-FFF2-40B4-BE49-F238E27FC236}">
                    <a16:creationId xmlns:a16="http://schemas.microsoft.com/office/drawing/2014/main" id="{9FA4F5CD-52AB-4776-BD99-87E9A45C02C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28" name="Rechte verbindingslijn 27">
                <a:extLst>
                  <a:ext uri="{FF2B5EF4-FFF2-40B4-BE49-F238E27FC236}">
                    <a16:creationId xmlns:a16="http://schemas.microsoft.com/office/drawing/2014/main" id="{F59FA5E8-B40D-442D-954C-98248AF52CC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2219A9E6-57B9-4722-BCB3-8743D905512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Rechthoek 29">
                <a:extLst>
                  <a:ext uri="{FF2B5EF4-FFF2-40B4-BE49-F238E27FC236}">
                    <a16:creationId xmlns:a16="http://schemas.microsoft.com/office/drawing/2014/main" id="{55E53CD2-FB57-457F-898B-223839B48866}"/>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31" name="Groep 30">
                <a:extLst>
                  <a:ext uri="{FF2B5EF4-FFF2-40B4-BE49-F238E27FC236}">
                    <a16:creationId xmlns:a16="http://schemas.microsoft.com/office/drawing/2014/main" id="{C5F28C0D-0F07-4CE2-A829-FE4C499131BC}"/>
                  </a:ext>
                </a:extLst>
              </p:cNvPr>
              <p:cNvGrpSpPr/>
              <p:nvPr userDrawn="1"/>
            </p:nvGrpSpPr>
            <p:grpSpPr>
              <a:xfrm>
                <a:off x="-3002834" y="720303"/>
                <a:ext cx="182598" cy="143759"/>
                <a:chOff x="-3310843" y="700986"/>
                <a:chExt cx="182598" cy="143759"/>
              </a:xfrm>
            </p:grpSpPr>
            <p:grpSp>
              <p:nvGrpSpPr>
                <p:cNvPr id="70" name="Groep 69">
                  <a:extLst>
                    <a:ext uri="{FF2B5EF4-FFF2-40B4-BE49-F238E27FC236}">
                      <a16:creationId xmlns:a16="http://schemas.microsoft.com/office/drawing/2014/main" id="{A215D106-2734-4EDA-8E49-60C330E4F134}"/>
                    </a:ext>
                  </a:extLst>
                </p:cNvPr>
                <p:cNvGrpSpPr/>
                <p:nvPr userDrawn="1"/>
              </p:nvGrpSpPr>
              <p:grpSpPr>
                <a:xfrm>
                  <a:off x="-3310843" y="700986"/>
                  <a:ext cx="182598" cy="143759"/>
                  <a:chOff x="-3310843" y="700986"/>
                  <a:chExt cx="182598" cy="143759"/>
                </a:xfrm>
              </p:grpSpPr>
              <p:cxnSp>
                <p:nvCxnSpPr>
                  <p:cNvPr id="74" name="Rechte verbindingslijn 73">
                    <a:extLst>
                      <a:ext uri="{FF2B5EF4-FFF2-40B4-BE49-F238E27FC236}">
                        <a16:creationId xmlns:a16="http://schemas.microsoft.com/office/drawing/2014/main" id="{2A8E2AAE-B9F2-4D19-BDBE-160F4D01EEB0}"/>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5" name="Rechte verbindingslijn 74">
                    <a:extLst>
                      <a:ext uri="{FF2B5EF4-FFF2-40B4-BE49-F238E27FC236}">
                        <a16:creationId xmlns:a16="http://schemas.microsoft.com/office/drawing/2014/main" id="{A83B9F74-60A0-4DB9-82EB-3F22188EA98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76" name="Rechte verbindingslijn 75">
                    <a:extLst>
                      <a:ext uri="{FF2B5EF4-FFF2-40B4-BE49-F238E27FC236}">
                        <a16:creationId xmlns:a16="http://schemas.microsoft.com/office/drawing/2014/main" id="{133C1606-7C16-4C6A-885B-4C9EE6C747E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77" name="Rechte verbindingslijn 76">
                    <a:extLst>
                      <a:ext uri="{FF2B5EF4-FFF2-40B4-BE49-F238E27FC236}">
                        <a16:creationId xmlns:a16="http://schemas.microsoft.com/office/drawing/2014/main" id="{2D7C0014-A80B-4C86-BEB3-1E6EDD7A095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78" name="Rechte verbindingslijn 77">
                    <a:extLst>
                      <a:ext uri="{FF2B5EF4-FFF2-40B4-BE49-F238E27FC236}">
                        <a16:creationId xmlns:a16="http://schemas.microsoft.com/office/drawing/2014/main" id="{A7390374-5F97-4D3B-8B01-A6599129983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1" name="Groep 70">
                  <a:extLst>
                    <a:ext uri="{FF2B5EF4-FFF2-40B4-BE49-F238E27FC236}">
                      <a16:creationId xmlns:a16="http://schemas.microsoft.com/office/drawing/2014/main" id="{4423BF66-32DC-436A-A6BC-B5E0E2D27703}"/>
                    </a:ext>
                  </a:extLst>
                </p:cNvPr>
                <p:cNvGrpSpPr/>
                <p:nvPr userDrawn="1"/>
              </p:nvGrpSpPr>
              <p:grpSpPr>
                <a:xfrm flipH="1">
                  <a:off x="-3310774" y="735854"/>
                  <a:ext cx="88801" cy="72568"/>
                  <a:chOff x="-2091059" y="1395403"/>
                  <a:chExt cx="157316" cy="128558"/>
                </a:xfrm>
              </p:grpSpPr>
              <p:sp>
                <p:nvSpPr>
                  <p:cNvPr id="72" name="Rechthoek 71">
                    <a:extLst>
                      <a:ext uri="{FF2B5EF4-FFF2-40B4-BE49-F238E27FC236}">
                        <a16:creationId xmlns:a16="http://schemas.microsoft.com/office/drawing/2014/main" id="{78DD68BB-C038-43F8-AFF1-81161A5E21B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73" name="Pijl: punthaak 72">
                    <a:extLst>
                      <a:ext uri="{FF2B5EF4-FFF2-40B4-BE49-F238E27FC236}">
                        <a16:creationId xmlns:a16="http://schemas.microsoft.com/office/drawing/2014/main" id="{526C3684-C7FD-4E41-A93D-F116E19E2C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32" name="Groep 31">
                <a:extLst>
                  <a:ext uri="{FF2B5EF4-FFF2-40B4-BE49-F238E27FC236}">
                    <a16:creationId xmlns:a16="http://schemas.microsoft.com/office/drawing/2014/main" id="{CE390880-0A52-481B-8490-0C0E7E228807}"/>
                  </a:ext>
                </a:extLst>
              </p:cNvPr>
              <p:cNvGrpSpPr/>
              <p:nvPr userDrawn="1"/>
            </p:nvGrpSpPr>
            <p:grpSpPr>
              <a:xfrm>
                <a:off x="-3326107" y="720303"/>
                <a:ext cx="182598" cy="143759"/>
                <a:chOff x="-3634116" y="700986"/>
                <a:chExt cx="182598" cy="143759"/>
              </a:xfrm>
            </p:grpSpPr>
            <p:grpSp>
              <p:nvGrpSpPr>
                <p:cNvPr id="61" name="Groep 60">
                  <a:extLst>
                    <a:ext uri="{FF2B5EF4-FFF2-40B4-BE49-F238E27FC236}">
                      <a16:creationId xmlns:a16="http://schemas.microsoft.com/office/drawing/2014/main" id="{6730306C-E583-42D2-AE2B-2ED4B22CBC4C}"/>
                    </a:ext>
                  </a:extLst>
                </p:cNvPr>
                <p:cNvGrpSpPr/>
                <p:nvPr userDrawn="1"/>
              </p:nvGrpSpPr>
              <p:grpSpPr>
                <a:xfrm>
                  <a:off x="-3634116" y="700986"/>
                  <a:ext cx="182598" cy="143759"/>
                  <a:chOff x="-3634116" y="700986"/>
                  <a:chExt cx="182598" cy="143759"/>
                </a:xfrm>
              </p:grpSpPr>
              <p:cxnSp>
                <p:nvCxnSpPr>
                  <p:cNvPr id="65" name="Rechte verbindingslijn 64">
                    <a:extLst>
                      <a:ext uri="{FF2B5EF4-FFF2-40B4-BE49-F238E27FC236}">
                        <a16:creationId xmlns:a16="http://schemas.microsoft.com/office/drawing/2014/main" id="{19189BDC-6600-4B47-AA44-09B3D6F4895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66" name="Rechte verbindingslijn 65">
                    <a:extLst>
                      <a:ext uri="{FF2B5EF4-FFF2-40B4-BE49-F238E27FC236}">
                        <a16:creationId xmlns:a16="http://schemas.microsoft.com/office/drawing/2014/main" id="{83D5A3DA-CFAE-4479-AD20-434F7FE2A30F}"/>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67" name="Rechte verbindingslijn 66">
                    <a:extLst>
                      <a:ext uri="{FF2B5EF4-FFF2-40B4-BE49-F238E27FC236}">
                        <a16:creationId xmlns:a16="http://schemas.microsoft.com/office/drawing/2014/main" id="{DB6561BF-E3D1-4B05-BDA8-1B4AC40D420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68" name="Rechte verbindingslijn 67">
                    <a:extLst>
                      <a:ext uri="{FF2B5EF4-FFF2-40B4-BE49-F238E27FC236}">
                        <a16:creationId xmlns:a16="http://schemas.microsoft.com/office/drawing/2014/main" id="{A3879CF8-83FA-40DC-8A98-C82DF4BE9BC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69" name="Rechte verbindingslijn 68">
                    <a:extLst>
                      <a:ext uri="{FF2B5EF4-FFF2-40B4-BE49-F238E27FC236}">
                        <a16:creationId xmlns:a16="http://schemas.microsoft.com/office/drawing/2014/main" id="{83F15A95-740E-4E38-B843-D440E37F6326}"/>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2" name="Groep 61">
                  <a:extLst>
                    <a:ext uri="{FF2B5EF4-FFF2-40B4-BE49-F238E27FC236}">
                      <a16:creationId xmlns:a16="http://schemas.microsoft.com/office/drawing/2014/main" id="{E1459926-C4A7-40DB-A0F5-06D11095EED9}"/>
                    </a:ext>
                  </a:extLst>
                </p:cNvPr>
                <p:cNvGrpSpPr/>
                <p:nvPr userDrawn="1"/>
              </p:nvGrpSpPr>
              <p:grpSpPr>
                <a:xfrm>
                  <a:off x="-3634047" y="735854"/>
                  <a:ext cx="88801" cy="72568"/>
                  <a:chOff x="-2091059" y="1395403"/>
                  <a:chExt cx="157316" cy="128558"/>
                </a:xfrm>
              </p:grpSpPr>
              <p:sp>
                <p:nvSpPr>
                  <p:cNvPr id="63" name="Rechthoek 62">
                    <a:extLst>
                      <a:ext uri="{FF2B5EF4-FFF2-40B4-BE49-F238E27FC236}">
                        <a16:creationId xmlns:a16="http://schemas.microsoft.com/office/drawing/2014/main" id="{0B97DB80-6F22-4641-B243-A5B36756AD9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64" name="Pijl: punthaak 63">
                    <a:extLst>
                      <a:ext uri="{FF2B5EF4-FFF2-40B4-BE49-F238E27FC236}">
                        <a16:creationId xmlns:a16="http://schemas.microsoft.com/office/drawing/2014/main" id="{81510F9D-FA45-4DC4-A4D6-D0CA8E65C0D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cxnSp>
            <p:nvCxnSpPr>
              <p:cNvPr id="33" name="Rechte verbindingslijn 32">
                <a:extLst>
                  <a:ext uri="{FF2B5EF4-FFF2-40B4-BE49-F238E27FC236}">
                    <a16:creationId xmlns:a16="http://schemas.microsoft.com/office/drawing/2014/main" id="{CE73AA2D-A984-4582-80C3-CEC41C5ECDF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4" name="Rechte verbindingslijn 33">
                <a:extLst>
                  <a:ext uri="{FF2B5EF4-FFF2-40B4-BE49-F238E27FC236}">
                    <a16:creationId xmlns:a16="http://schemas.microsoft.com/office/drawing/2014/main" id="{212AC248-2B04-43FA-B4C4-D016F8B48A6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5" name="Groep 34">
                <a:extLst>
                  <a:ext uri="{FF2B5EF4-FFF2-40B4-BE49-F238E27FC236}">
                    <a16:creationId xmlns:a16="http://schemas.microsoft.com/office/drawing/2014/main" id="{30FCA7B2-76DE-4CA2-9504-707B10B95579}"/>
                  </a:ext>
                </a:extLst>
              </p:cNvPr>
              <p:cNvGrpSpPr/>
              <p:nvPr userDrawn="1"/>
            </p:nvGrpSpPr>
            <p:grpSpPr>
              <a:xfrm>
                <a:off x="-2425037" y="370226"/>
                <a:ext cx="357690" cy="330595"/>
                <a:chOff x="-2721817" y="347336"/>
                <a:chExt cx="432805" cy="400021"/>
              </a:xfrm>
            </p:grpSpPr>
            <p:sp>
              <p:nvSpPr>
                <p:cNvPr id="50" name="Rechthoek 49">
                  <a:extLst>
                    <a:ext uri="{FF2B5EF4-FFF2-40B4-BE49-F238E27FC236}">
                      <a16:creationId xmlns:a16="http://schemas.microsoft.com/office/drawing/2014/main" id="{DE2E2755-9136-4802-B62E-C6268827E939}"/>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51" name="Groep 50">
                  <a:extLst>
                    <a:ext uri="{FF2B5EF4-FFF2-40B4-BE49-F238E27FC236}">
                      <a16:creationId xmlns:a16="http://schemas.microsoft.com/office/drawing/2014/main" id="{3C9480B5-41BF-43B1-A36D-E18887D33B86}"/>
                    </a:ext>
                  </a:extLst>
                </p:cNvPr>
                <p:cNvGrpSpPr/>
                <p:nvPr userDrawn="1"/>
              </p:nvGrpSpPr>
              <p:grpSpPr>
                <a:xfrm>
                  <a:off x="-2652453" y="431583"/>
                  <a:ext cx="294076" cy="231526"/>
                  <a:chOff x="-3634116" y="700986"/>
                  <a:chExt cx="182598" cy="143759"/>
                </a:xfrm>
              </p:grpSpPr>
              <p:grpSp>
                <p:nvGrpSpPr>
                  <p:cNvPr id="52" name="Groep 51">
                    <a:extLst>
                      <a:ext uri="{FF2B5EF4-FFF2-40B4-BE49-F238E27FC236}">
                        <a16:creationId xmlns:a16="http://schemas.microsoft.com/office/drawing/2014/main" id="{5AE05DEE-CA7C-438A-B964-200209240966}"/>
                      </a:ext>
                    </a:extLst>
                  </p:cNvPr>
                  <p:cNvGrpSpPr/>
                  <p:nvPr userDrawn="1"/>
                </p:nvGrpSpPr>
                <p:grpSpPr>
                  <a:xfrm>
                    <a:off x="-3634116" y="700986"/>
                    <a:ext cx="182598" cy="143759"/>
                    <a:chOff x="-3634116" y="700986"/>
                    <a:chExt cx="182598" cy="143759"/>
                  </a:xfrm>
                </p:grpSpPr>
                <p:cxnSp>
                  <p:nvCxnSpPr>
                    <p:cNvPr id="56" name="Rechte verbindingslijn 55">
                      <a:extLst>
                        <a:ext uri="{FF2B5EF4-FFF2-40B4-BE49-F238E27FC236}">
                          <a16:creationId xmlns:a16="http://schemas.microsoft.com/office/drawing/2014/main" id="{D8E1A665-0A58-4ACA-A237-B082E66AF59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57" name="Rechte verbindingslijn 56">
                      <a:extLst>
                        <a:ext uri="{FF2B5EF4-FFF2-40B4-BE49-F238E27FC236}">
                          <a16:creationId xmlns:a16="http://schemas.microsoft.com/office/drawing/2014/main" id="{4AF28E9A-1EBB-4563-AAA1-3D76AD1CD72C}"/>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58" name="Rechte verbindingslijn 57">
                      <a:extLst>
                        <a:ext uri="{FF2B5EF4-FFF2-40B4-BE49-F238E27FC236}">
                          <a16:creationId xmlns:a16="http://schemas.microsoft.com/office/drawing/2014/main" id="{2533A9CD-1F4A-42AE-AA36-A766A126A349}"/>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9635BCC6-E85F-44EA-BF3B-FAD3767BAE1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26F6A868-BC22-4BC5-86E9-29588E96A4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3" name="Groep 52">
                    <a:extLst>
                      <a:ext uri="{FF2B5EF4-FFF2-40B4-BE49-F238E27FC236}">
                        <a16:creationId xmlns:a16="http://schemas.microsoft.com/office/drawing/2014/main" id="{74863757-63B0-4387-93F2-C3D604EF6950}"/>
                      </a:ext>
                    </a:extLst>
                  </p:cNvPr>
                  <p:cNvGrpSpPr/>
                  <p:nvPr userDrawn="1"/>
                </p:nvGrpSpPr>
                <p:grpSpPr>
                  <a:xfrm>
                    <a:off x="-3634047" y="735854"/>
                    <a:ext cx="88801" cy="72568"/>
                    <a:chOff x="-2091059" y="1395403"/>
                    <a:chExt cx="157316" cy="128558"/>
                  </a:xfrm>
                </p:grpSpPr>
                <p:sp>
                  <p:nvSpPr>
                    <p:cNvPr id="54" name="Rechthoek 53">
                      <a:extLst>
                        <a:ext uri="{FF2B5EF4-FFF2-40B4-BE49-F238E27FC236}">
                          <a16:creationId xmlns:a16="http://schemas.microsoft.com/office/drawing/2014/main" id="{39808003-1E18-4B0E-893E-1542C016F7F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55" name="Pijl: punthaak 54">
                      <a:extLst>
                        <a:ext uri="{FF2B5EF4-FFF2-40B4-BE49-F238E27FC236}">
                          <a16:creationId xmlns:a16="http://schemas.microsoft.com/office/drawing/2014/main" id="{8C8C9D08-914C-42CF-9D1A-4AA909F55EB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36" name="Groep 35">
                <a:extLst>
                  <a:ext uri="{FF2B5EF4-FFF2-40B4-BE49-F238E27FC236}">
                    <a16:creationId xmlns:a16="http://schemas.microsoft.com/office/drawing/2014/main" id="{5E2C8D59-4464-4323-9342-36DD639F9D32}"/>
                  </a:ext>
                </a:extLst>
              </p:cNvPr>
              <p:cNvGrpSpPr/>
              <p:nvPr userDrawn="1"/>
            </p:nvGrpSpPr>
            <p:grpSpPr>
              <a:xfrm>
                <a:off x="-2425037" y="781500"/>
                <a:ext cx="357690" cy="330595"/>
                <a:chOff x="-2721817" y="782525"/>
                <a:chExt cx="432805" cy="400021"/>
              </a:xfrm>
            </p:grpSpPr>
            <p:sp>
              <p:nvSpPr>
                <p:cNvPr id="39" name="Rechthoek 38">
                  <a:extLst>
                    <a:ext uri="{FF2B5EF4-FFF2-40B4-BE49-F238E27FC236}">
                      <a16:creationId xmlns:a16="http://schemas.microsoft.com/office/drawing/2014/main" id="{E1335D0B-76E9-4298-8D3F-FD572931CD64}"/>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40" name="Groep 39">
                  <a:extLst>
                    <a:ext uri="{FF2B5EF4-FFF2-40B4-BE49-F238E27FC236}">
                      <a16:creationId xmlns:a16="http://schemas.microsoft.com/office/drawing/2014/main" id="{48E40264-32A6-4DDB-831A-3D3A8947EF57}"/>
                    </a:ext>
                  </a:extLst>
                </p:cNvPr>
                <p:cNvGrpSpPr/>
                <p:nvPr userDrawn="1"/>
              </p:nvGrpSpPr>
              <p:grpSpPr>
                <a:xfrm>
                  <a:off x="-2652453" y="866772"/>
                  <a:ext cx="294076" cy="231526"/>
                  <a:chOff x="-3310843" y="700986"/>
                  <a:chExt cx="182598" cy="143759"/>
                </a:xfrm>
              </p:grpSpPr>
              <p:grpSp>
                <p:nvGrpSpPr>
                  <p:cNvPr id="41" name="Groep 40">
                    <a:extLst>
                      <a:ext uri="{FF2B5EF4-FFF2-40B4-BE49-F238E27FC236}">
                        <a16:creationId xmlns:a16="http://schemas.microsoft.com/office/drawing/2014/main" id="{F77E6DCB-0625-481A-BD99-D2C9A51954D8}"/>
                      </a:ext>
                    </a:extLst>
                  </p:cNvPr>
                  <p:cNvGrpSpPr/>
                  <p:nvPr userDrawn="1"/>
                </p:nvGrpSpPr>
                <p:grpSpPr>
                  <a:xfrm>
                    <a:off x="-3310843" y="700986"/>
                    <a:ext cx="182598" cy="143759"/>
                    <a:chOff x="-3310843" y="700986"/>
                    <a:chExt cx="182598" cy="143759"/>
                  </a:xfrm>
                </p:grpSpPr>
                <p:cxnSp>
                  <p:nvCxnSpPr>
                    <p:cNvPr id="45" name="Rechte verbindingslijn 44">
                      <a:extLst>
                        <a:ext uri="{FF2B5EF4-FFF2-40B4-BE49-F238E27FC236}">
                          <a16:creationId xmlns:a16="http://schemas.microsoft.com/office/drawing/2014/main" id="{7BE76351-6A99-4948-8B32-27A6D6E15D39}"/>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6" name="Rechte verbindingslijn 45">
                      <a:extLst>
                        <a:ext uri="{FF2B5EF4-FFF2-40B4-BE49-F238E27FC236}">
                          <a16:creationId xmlns:a16="http://schemas.microsoft.com/office/drawing/2014/main" id="{DC4FEEE3-4265-4C64-9468-FBE0BB8EB64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7" name="Rechte verbindingslijn 46">
                      <a:extLst>
                        <a:ext uri="{FF2B5EF4-FFF2-40B4-BE49-F238E27FC236}">
                          <a16:creationId xmlns:a16="http://schemas.microsoft.com/office/drawing/2014/main" id="{87E50978-BD2D-4B4F-935B-0EC40F64E3A1}"/>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8" name="Rechte verbindingslijn 47">
                      <a:extLst>
                        <a:ext uri="{FF2B5EF4-FFF2-40B4-BE49-F238E27FC236}">
                          <a16:creationId xmlns:a16="http://schemas.microsoft.com/office/drawing/2014/main" id="{9C29ABA5-68D2-4C94-8DE1-7E20D4ECD15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9" name="Rechte verbindingslijn 48">
                      <a:extLst>
                        <a:ext uri="{FF2B5EF4-FFF2-40B4-BE49-F238E27FC236}">
                          <a16:creationId xmlns:a16="http://schemas.microsoft.com/office/drawing/2014/main" id="{6952FC7D-9630-4B97-8EE2-B99262A487E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2" name="Groep 41">
                    <a:extLst>
                      <a:ext uri="{FF2B5EF4-FFF2-40B4-BE49-F238E27FC236}">
                        <a16:creationId xmlns:a16="http://schemas.microsoft.com/office/drawing/2014/main" id="{B06C2143-57C9-486F-B0AE-B9858B2B0E74}"/>
                      </a:ext>
                    </a:extLst>
                  </p:cNvPr>
                  <p:cNvGrpSpPr/>
                  <p:nvPr userDrawn="1"/>
                </p:nvGrpSpPr>
                <p:grpSpPr>
                  <a:xfrm flipH="1">
                    <a:off x="-3310774" y="735854"/>
                    <a:ext cx="88801" cy="72568"/>
                    <a:chOff x="-2091059" y="1395403"/>
                    <a:chExt cx="157316" cy="128558"/>
                  </a:xfrm>
                </p:grpSpPr>
                <p:sp>
                  <p:nvSpPr>
                    <p:cNvPr id="43" name="Rechthoek 42">
                      <a:extLst>
                        <a:ext uri="{FF2B5EF4-FFF2-40B4-BE49-F238E27FC236}">
                          <a16:creationId xmlns:a16="http://schemas.microsoft.com/office/drawing/2014/main" id="{265BCCAF-45F1-4938-B5C6-D32F2360567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44" name="Pijl: punthaak 43">
                      <a:extLst>
                        <a:ext uri="{FF2B5EF4-FFF2-40B4-BE49-F238E27FC236}">
                          <a16:creationId xmlns:a16="http://schemas.microsoft.com/office/drawing/2014/main" id="{354DF70E-D615-43B8-B34A-757E16BBC52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sp>
            <p:nvSpPr>
              <p:cNvPr id="37" name="Rechthoek 36">
                <a:extLst>
                  <a:ext uri="{FF2B5EF4-FFF2-40B4-BE49-F238E27FC236}">
                    <a16:creationId xmlns:a16="http://schemas.microsoft.com/office/drawing/2014/main" id="{A03E8A52-AE3C-4F83-8061-F3EDD2C32B3D}"/>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omhoog</a:t>
                </a:r>
              </a:p>
            </p:txBody>
          </p:sp>
          <p:sp>
            <p:nvSpPr>
              <p:cNvPr id="38" name="Rechthoek 37">
                <a:extLst>
                  <a:ext uri="{FF2B5EF4-FFF2-40B4-BE49-F238E27FC236}">
                    <a16:creationId xmlns:a16="http://schemas.microsoft.com/office/drawing/2014/main" id="{3A8CF59A-490E-46FB-8B8B-FC616F27A28E}"/>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omlaag</a:t>
                </a:r>
              </a:p>
            </p:txBody>
          </p:sp>
        </p:grpSp>
        <p:cxnSp>
          <p:nvCxnSpPr>
            <p:cNvPr id="17" name="Rechte verbindingslijn 16">
              <a:extLst>
                <a:ext uri="{FF2B5EF4-FFF2-40B4-BE49-F238E27FC236}">
                  <a16:creationId xmlns:a16="http://schemas.microsoft.com/office/drawing/2014/main" id="{EB7C4994-EBCA-4316-870C-E57D177BA81D}"/>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8" name="Rechthoek 17">
              <a:extLst>
                <a:ext uri="{FF2B5EF4-FFF2-40B4-BE49-F238E27FC236}">
                  <a16:creationId xmlns:a16="http://schemas.microsoft.com/office/drawing/2014/main" id="{BD4E80FE-2A82-45EF-9064-4DB9C7BA61DA}"/>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rgbClr val="C3D200"/>
                </a:buClr>
                <a:buSzTx/>
                <a:buFont typeface="Wingdings" panose="05000000000000000000" pitchFamily="2" charset="2"/>
                <a:buChar char="§"/>
                <a:tabLst/>
                <a:defRPr/>
              </a:pP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19" name="Ovaal 18">
              <a:extLst>
                <a:ext uri="{FF2B5EF4-FFF2-40B4-BE49-F238E27FC236}">
                  <a16:creationId xmlns:a16="http://schemas.microsoft.com/office/drawing/2014/main" id="{A9A206AE-3B43-4997-8894-8545226520EF}"/>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20" name="Rechthoek 19">
              <a:extLst>
                <a:ext uri="{FF2B5EF4-FFF2-40B4-BE49-F238E27FC236}">
                  <a16:creationId xmlns:a16="http://schemas.microsoft.com/office/drawing/2014/main" id="{35CC1374-5A66-4B67-AF8D-1486BC8F64B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360363" marR="0" lvl="1" indent="-193675" algn="l" defTabSz="914400" rtl="0" eaLnBrk="1" fontAlgn="auto" latinLnBrk="0" hangingPunct="1">
                <a:lnSpc>
                  <a:spcPct val="100000"/>
                </a:lnSpc>
                <a:spcBef>
                  <a:spcPts val="600"/>
                </a:spcBef>
                <a:spcAft>
                  <a:spcPts val="600"/>
                </a:spcAft>
                <a:buClr>
                  <a:srgbClr val="C3D200"/>
                </a:buClr>
                <a:buSzTx/>
                <a:buFont typeface="Calibri" panose="020F0502020204030204" pitchFamily="34" charset="0"/>
                <a:buChar char="→"/>
                <a:tabLst/>
                <a:defRPr/>
              </a:pPr>
              <a:r>
                <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rPr>
                <a:t>Sub-</a:t>
              </a:r>
              <a:r>
                <a:rPr kumimoji="0" lang="nl-NL" sz="1100" b="0" i="0" u="none" strike="noStrike" kern="1200" cap="none" spc="0" normalizeH="0" baseline="0" noProof="0" err="1">
                  <a:ln>
                    <a:noFill/>
                  </a:ln>
                  <a:solidFill>
                    <a:prstClr val="black">
                      <a:lumMod val="65000"/>
                      <a:lumOff val="35000"/>
                    </a:prstClr>
                  </a:solidFill>
                  <a:effectLst/>
                  <a:uLnTx/>
                  <a:uFillTx/>
                  <a:latin typeface="Arial"/>
                  <a:ea typeface="+mn-ea"/>
                  <a:cs typeface="+mn-cs"/>
                </a:rPr>
                <a:t>bullet</a:t>
              </a:r>
              <a:endPar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1" name="Ovaal 20">
              <a:extLst>
                <a:ext uri="{FF2B5EF4-FFF2-40B4-BE49-F238E27FC236}">
                  <a16:creationId xmlns:a16="http://schemas.microsoft.com/office/drawing/2014/main" id="{E4F4B783-DDFB-4507-AFC4-D74E6AE8402F}"/>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22" name="Rechthoek 21">
              <a:extLst>
                <a:ext uri="{FF2B5EF4-FFF2-40B4-BE49-F238E27FC236}">
                  <a16:creationId xmlns:a16="http://schemas.microsoft.com/office/drawing/2014/main" id="{E0611044-0E9E-43F2-B4B5-3226A30827B2}"/>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rgbClr val="C3D200"/>
                </a:buClr>
                <a:buSzTx/>
                <a:buFont typeface="Arial" panose="020B0604020202020204" pitchFamily="34" charset="0"/>
                <a:buNone/>
                <a:tabLst/>
                <a:defRPr/>
              </a:pPr>
              <a:r>
                <a:rPr kumimoji="0" lang="en-US"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Leestekst</a:t>
              </a:r>
              <a:endParaRPr kumimoji="0" lang="en-US"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23" name="Ovaal 22">
              <a:extLst>
                <a:ext uri="{FF2B5EF4-FFF2-40B4-BE49-F238E27FC236}">
                  <a16:creationId xmlns:a16="http://schemas.microsoft.com/office/drawing/2014/main" id="{BE1AEAC6-B72B-4980-BE58-F3C15585662B}"/>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4</a:t>
              </a:r>
            </a:p>
          </p:txBody>
        </p:sp>
        <p:sp>
          <p:nvSpPr>
            <p:cNvPr id="24" name="Rechthoek 23">
              <a:extLst>
                <a:ext uri="{FF2B5EF4-FFF2-40B4-BE49-F238E27FC236}">
                  <a16:creationId xmlns:a16="http://schemas.microsoft.com/office/drawing/2014/main" id="{D8AB3394-4B15-48B1-90CE-1A28F0722D3A}"/>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nl-NL" sz="1400" b="0" i="0" u="none" strike="noStrike" kern="1200" cap="none" spc="0" normalizeH="0" baseline="0" noProof="0">
                  <a:ln>
                    <a:noFill/>
                  </a:ln>
                  <a:solidFill>
                    <a:srgbClr val="3AAA40"/>
                  </a:solidFill>
                  <a:effectLst/>
                  <a:uLnTx/>
                  <a:uFillTx/>
                  <a:latin typeface="Arial"/>
                  <a:ea typeface="+mn-ea"/>
                  <a:cs typeface="+mn-cs"/>
                </a:rPr>
                <a:t>Subtitel</a:t>
              </a:r>
            </a:p>
          </p:txBody>
        </p:sp>
        <p:sp>
          <p:nvSpPr>
            <p:cNvPr id="25" name="Ovaal 24">
              <a:extLst>
                <a:ext uri="{FF2B5EF4-FFF2-40B4-BE49-F238E27FC236}">
                  <a16:creationId xmlns:a16="http://schemas.microsoft.com/office/drawing/2014/main" id="{EAE8FED3-E44C-4AFA-A5DE-3EA030EF9215}"/>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5</a:t>
              </a:r>
            </a:p>
          </p:txBody>
        </p:sp>
        <p:sp>
          <p:nvSpPr>
            <p:cNvPr id="26" name="Rechthoek 25">
              <a:extLst>
                <a:ext uri="{FF2B5EF4-FFF2-40B4-BE49-F238E27FC236}">
                  <a16:creationId xmlns:a16="http://schemas.microsoft.com/office/drawing/2014/main" id="{573B7FDE-ABAB-4FF1-ACF9-86131B45B6CF}"/>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zoals hierboven aangegeven, om een tekst niveau te kiezen. Kies uit:</a:t>
              </a:r>
            </a:p>
          </p:txBody>
        </p:sp>
      </p:grpSp>
      <p:sp>
        <p:nvSpPr>
          <p:cNvPr id="82" name="Tijdelijke aanduiding voor tekst 81">
            <a:extLst>
              <a:ext uri="{FF2B5EF4-FFF2-40B4-BE49-F238E27FC236}">
                <a16:creationId xmlns:a16="http://schemas.microsoft.com/office/drawing/2014/main" id="{370E126F-1AA5-4AE6-92FC-4C22A75EDFAE}"/>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84" name="Tijdelijke aanduiding voor verticale tekst 2">
            <a:extLst>
              <a:ext uri="{FF2B5EF4-FFF2-40B4-BE49-F238E27FC236}">
                <a16:creationId xmlns:a16="http://schemas.microsoft.com/office/drawing/2014/main" id="{59D8479A-C517-46DA-B0C2-0EDA7B9165FB}"/>
              </a:ext>
            </a:extLst>
          </p:cNvPr>
          <p:cNvSpPr>
            <a:spLocks noGrp="1"/>
          </p:cNvSpPr>
          <p:nvPr>
            <p:ph type="body" orient="vert" idx="61" hasCustomPrompt="1"/>
          </p:nvPr>
        </p:nvSpPr>
        <p:spPr>
          <a:xfrm>
            <a:off x="793750" y="1473374"/>
            <a:ext cx="10953750" cy="487557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Meer hulp nodig? Aan de zijkanten van de slides zijn instructies geplaatst om te helpen met het stijlen- én verwerken van tekst.</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85" name="Titel 1">
            <a:extLst>
              <a:ext uri="{FF2B5EF4-FFF2-40B4-BE49-F238E27FC236}">
                <a16:creationId xmlns:a16="http://schemas.microsoft.com/office/drawing/2014/main" id="{C1821D54-2753-4770-8FCD-045F67CC679B}"/>
              </a:ext>
            </a:extLst>
          </p:cNvPr>
          <p:cNvSpPr>
            <a:spLocks noGrp="1"/>
          </p:cNvSpPr>
          <p:nvPr>
            <p:ph type="title" hasCustomPrompt="1"/>
          </p:nvPr>
        </p:nvSpPr>
        <p:spPr>
          <a:xfrm>
            <a:off x="793750" y="707704"/>
            <a:ext cx="5169839" cy="661508"/>
          </a:xfrm>
        </p:spPr>
        <p:txBody>
          <a:bodyPr/>
          <a:lstStyle>
            <a:lvl1pPr>
              <a:defRPr/>
            </a:lvl1pPr>
          </a:lstStyle>
          <a:p>
            <a:r>
              <a:rPr lang="nl-NL" noProof="0" dirty="0"/>
              <a:t>Plaats hier je titel</a:t>
            </a:r>
            <a:endParaRPr lang="nl-NL" dirty="0"/>
          </a:p>
        </p:txBody>
      </p:sp>
    </p:spTree>
    <p:extLst>
      <p:ext uri="{BB962C8B-B14F-4D97-AF65-F5344CB8AC3E}">
        <p14:creationId xmlns:p14="http://schemas.microsoft.com/office/powerpoint/2010/main" val="268832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82">
                                            <p:bg/>
                                          </p:spTgt>
                                        </p:tgtEl>
                                        <p:attrNameLst>
                                          <p:attrName>style.visibility</p:attrName>
                                        </p:attrNameLst>
                                      </p:cBhvr>
                                      <p:to>
                                        <p:strVal val="visible"/>
                                      </p:to>
                                    </p:set>
                                    <p:anim calcmode="lin" valueType="num">
                                      <p:cBhvr additive="base">
                                        <p:cTn id="7" dur="500" fill="hold"/>
                                        <p:tgtEl>
                                          <p:spTgt spid="82">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82">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82">
                                            <p:txEl>
                                              <p:pRg st="0" end="0"/>
                                            </p:txEl>
                                          </p:spTgt>
                                        </p:tgtEl>
                                        <p:attrNameLst>
                                          <p:attrName>style.visibility</p:attrName>
                                        </p:attrNameLst>
                                      </p:cBhvr>
                                      <p:to>
                                        <p:strVal val="visible"/>
                                      </p:to>
                                    </p:set>
                                    <p:anim calcmode="lin" valueType="num">
                                      <p:cBhvr additive="base">
                                        <p:cTn id="11" dur="500" fill="hold"/>
                                        <p:tgtEl>
                                          <p:spTgt spid="8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uiExpand="1" build="p" animBg="1">
        <p:tmplLst>
          <p:tmpl>
            <p:tnLst>
              <p:par>
                <p:cTn presetID="2" presetClass="entr" presetSubtype="8" decel="100000" fill="hold" nodeType="withEffect">
                  <p:stCondLst>
                    <p:cond delay="400"/>
                  </p:stCondLst>
                  <p:childTnLst>
                    <p:set>
                      <p:cBhvr>
                        <p:cTn dur="1" fill="hold">
                          <p:stCondLst>
                            <p:cond delay="0"/>
                          </p:stCondLst>
                        </p:cTn>
                        <p:tgtEl>
                          <p:spTgt spid="82"/>
                        </p:tgtEl>
                        <p:attrNameLst>
                          <p:attrName>style.visibility</p:attrName>
                        </p:attrNameLst>
                      </p:cBhvr>
                      <p:to>
                        <p:strVal val="visible"/>
                      </p:to>
                    </p:set>
                    <p:anim calcmode="lin" valueType="num">
                      <p:cBhvr additive="base">
                        <p:cTn dur="500" fill="hold"/>
                        <p:tgtEl>
                          <p:spTgt spid="82"/>
                        </p:tgtEl>
                        <p:attrNameLst>
                          <p:attrName>ppt_x</p:attrName>
                        </p:attrNameLst>
                      </p:cBhvr>
                      <p:tavLst>
                        <p:tav tm="0">
                          <p:val>
                            <p:strVal val="0-#ppt_w/2"/>
                          </p:val>
                        </p:tav>
                        <p:tav tm="100000">
                          <p:val>
                            <p:strVal val="#ppt_x"/>
                          </p:val>
                        </p:tav>
                      </p:tavLst>
                    </p:anim>
                    <p:anim calcmode="lin" valueType="num">
                      <p:cBhvr additive="base">
                        <p:cTn dur="500" fill="hold"/>
                        <p:tgtEl>
                          <p:spTgt spid="82"/>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82"/>
                        </p:tgtEl>
                        <p:attrNameLst>
                          <p:attrName>style.visibility</p:attrName>
                        </p:attrNameLst>
                      </p:cBhvr>
                      <p:to>
                        <p:strVal val="visible"/>
                      </p:to>
                    </p:set>
                    <p:anim calcmode="lin" valueType="num">
                      <p:cBhvr additive="base">
                        <p:cTn dur="500" fill="hold"/>
                        <p:tgtEl>
                          <p:spTgt spid="82"/>
                        </p:tgtEl>
                        <p:attrNameLst>
                          <p:attrName>ppt_x</p:attrName>
                        </p:attrNameLst>
                      </p:cBhvr>
                      <p:tavLst>
                        <p:tav tm="0">
                          <p:val>
                            <p:strVal val="0-#ppt_w/2"/>
                          </p:val>
                        </p:tav>
                        <p:tav tm="100000">
                          <p:val>
                            <p:strVal val="#ppt_x"/>
                          </p:val>
                        </p:tav>
                      </p:tavLst>
                    </p:anim>
                    <p:anim calcmode="lin" valueType="num">
                      <p:cBhvr additive="base">
                        <p:cTn dur="500" fill="hold"/>
                        <p:tgtEl>
                          <p:spTgt spid="8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526A-7F27-49C8-B550-29E99F7D20DD}"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46789" y="-885712"/>
            <a:ext cx="1698451"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ALLEEN TITEL</a:t>
            </a:r>
          </a:p>
        </p:txBody>
      </p:sp>
      <p:sp>
        <p:nvSpPr>
          <p:cNvPr id="8" name="Tijdelijke aanduiding voor tekst 7">
            <a:extLst>
              <a:ext uri="{FF2B5EF4-FFF2-40B4-BE49-F238E27FC236}">
                <a16:creationId xmlns:a16="http://schemas.microsoft.com/office/drawing/2014/main" id="{A089557A-70AF-4805-9108-C724DB967768}"/>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10" name="Titel 1">
            <a:extLst>
              <a:ext uri="{FF2B5EF4-FFF2-40B4-BE49-F238E27FC236}">
                <a16:creationId xmlns:a16="http://schemas.microsoft.com/office/drawing/2014/main" id="{958F3896-ABB3-438A-8931-7A23C667BB95}"/>
              </a:ext>
            </a:extLst>
          </p:cNvPr>
          <p:cNvSpPr>
            <a:spLocks noGrp="1"/>
          </p:cNvSpPr>
          <p:nvPr>
            <p:ph type="title" hasCustomPrompt="1"/>
          </p:nvPr>
        </p:nvSpPr>
        <p:spPr>
          <a:xfrm>
            <a:off x="793750" y="707704"/>
            <a:ext cx="5169839" cy="661508"/>
          </a:xfrm>
        </p:spPr>
        <p:txBody>
          <a:bodyPr/>
          <a:lstStyle>
            <a:lvl1pPr>
              <a:defRPr/>
            </a:lvl1pPr>
          </a:lstStyle>
          <a:p>
            <a:r>
              <a:rPr lang="nl-NL" noProof="0"/>
              <a:t>Plaats hier je titel</a:t>
            </a:r>
            <a:endParaRPr lang="nl-NL"/>
          </a:p>
        </p:txBody>
      </p:sp>
    </p:spTree>
    <p:extLst>
      <p:ext uri="{BB962C8B-B14F-4D97-AF65-F5344CB8AC3E}">
        <p14:creationId xmlns:p14="http://schemas.microsoft.com/office/powerpoint/2010/main" val="379957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tmplLst>
          <p:tmpl>
            <p:tnLst>
              <p:par>
                <p:cTn presetID="2" presetClass="entr" presetSubtype="8" decel="100000" fill="hold" nodeType="withEffect">
                  <p:stCondLst>
                    <p:cond delay="4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T FOTO (50% / 50%)">
    <p:spTree>
      <p:nvGrpSpPr>
        <p:cNvPr id="1" name=""/>
        <p:cNvGrpSpPr/>
        <p:nvPr/>
      </p:nvGrpSpPr>
      <p:grpSpPr>
        <a:xfrm>
          <a:off x="0" y="0"/>
          <a:ext cx="0" cy="0"/>
          <a:chOff x="0" y="0"/>
          <a:chExt cx="0" cy="0"/>
        </a:xfrm>
      </p:grpSpPr>
      <p:sp>
        <p:nvSpPr>
          <p:cNvPr id="17" name="Tijdelijke aanduiding voor afbeelding 12">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322793" y="-14516"/>
            <a:ext cx="5869207" cy="6872515"/>
          </a:xfrm>
          <a:custGeom>
            <a:avLst/>
            <a:gdLst>
              <a:gd name="connsiteX0" fmla="*/ 0 w 5869207"/>
              <a:gd name="connsiteY0" fmla="*/ 0 h 6858000"/>
              <a:gd name="connsiteX1" fmla="*/ 5869207 w 5869207"/>
              <a:gd name="connsiteY1" fmla="*/ 0 h 6858000"/>
              <a:gd name="connsiteX2" fmla="*/ 5869207 w 5869207"/>
              <a:gd name="connsiteY2" fmla="*/ 0 h 6858000"/>
              <a:gd name="connsiteX3" fmla="*/ 5869207 w 5869207"/>
              <a:gd name="connsiteY3" fmla="*/ 6858000 h 6858000"/>
              <a:gd name="connsiteX4" fmla="*/ 0 w 5869207"/>
              <a:gd name="connsiteY4" fmla="*/ 6858000 h 6858000"/>
              <a:gd name="connsiteX5" fmla="*/ 0 w 5869207"/>
              <a:gd name="connsiteY5" fmla="*/ 0 h 6858000"/>
              <a:gd name="connsiteX0" fmla="*/ 1262743 w 5869207"/>
              <a:gd name="connsiteY0" fmla="*/ 0 h 6872515"/>
              <a:gd name="connsiteX1" fmla="*/ 5869207 w 5869207"/>
              <a:gd name="connsiteY1" fmla="*/ 14515 h 6872515"/>
              <a:gd name="connsiteX2" fmla="*/ 5869207 w 5869207"/>
              <a:gd name="connsiteY2" fmla="*/ 14515 h 6872515"/>
              <a:gd name="connsiteX3" fmla="*/ 5869207 w 5869207"/>
              <a:gd name="connsiteY3" fmla="*/ 6872515 h 6872515"/>
              <a:gd name="connsiteX4" fmla="*/ 0 w 5869207"/>
              <a:gd name="connsiteY4" fmla="*/ 6872515 h 6872515"/>
              <a:gd name="connsiteX5" fmla="*/ 1262743 w 5869207"/>
              <a:gd name="connsiteY5" fmla="*/ 0 h 687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9207" h="6872515">
                <a:moveTo>
                  <a:pt x="1262743" y="0"/>
                </a:moveTo>
                <a:lnTo>
                  <a:pt x="5869207" y="14515"/>
                </a:lnTo>
                <a:lnTo>
                  <a:pt x="5869207" y="14515"/>
                </a:lnTo>
                <a:lnTo>
                  <a:pt x="5869207" y="6872515"/>
                </a:lnTo>
                <a:lnTo>
                  <a:pt x="0" y="6872515"/>
                </a:lnTo>
                <a:lnTo>
                  <a:pt x="1262743" y="0"/>
                </a:lnTo>
                <a:close/>
              </a:path>
            </a:pathLst>
          </a:custGeom>
          <a:solidFill>
            <a:schemeClr val="bg1">
              <a:lumMod val="95000"/>
            </a:schemeClr>
          </a:solidFill>
        </p:spPr>
        <p:txBody>
          <a:bodyPr tIns="2520000"/>
          <a:lstStyle>
            <a:lvl1pPr marL="0" indent="0" algn="ctr">
              <a:spcBef>
                <a:spcPts val="0"/>
              </a:spcBef>
              <a:spcAft>
                <a:spcPts val="0"/>
              </a:spcAft>
              <a:buNone/>
              <a:defRPr sz="1050" b="1" baseline="0"/>
            </a:lvl1pPr>
          </a:lstStyle>
          <a:p>
            <a:r>
              <a:rPr lang="nl-NL"/>
              <a:t>Klik op onderstaand pictogram</a:t>
            </a:r>
            <a:br>
              <a:rPr lang="nl-NL"/>
            </a:br>
            <a:r>
              <a:rPr lang="nl-NL"/>
              <a:t>om een afbeelding in te voegen</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624023" y="-885712"/>
            <a:ext cx="2943985"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TEKST MET FOTO (50% / 50%)</a:t>
            </a:r>
          </a:p>
        </p:txBody>
      </p:sp>
      <p:grpSp>
        <p:nvGrpSpPr>
          <p:cNvPr id="9" name="GRID" hidden="1">
            <a:extLst>
              <a:ext uri="{FF2B5EF4-FFF2-40B4-BE49-F238E27FC236}">
                <a16:creationId xmlns:a16="http://schemas.microsoft.com/office/drawing/2014/main" id="{51FA94CB-6590-46F4-8087-8D3B87037E96}"/>
              </a:ext>
            </a:extLst>
          </p:cNvPr>
          <p:cNvGrpSpPr/>
          <p:nvPr userDrawn="1"/>
        </p:nvGrpSpPr>
        <p:grpSpPr>
          <a:xfrm>
            <a:off x="0" y="0"/>
            <a:ext cx="12192001" cy="6858000"/>
            <a:chOff x="0" y="0"/>
            <a:chExt cx="12192001" cy="6858000"/>
          </a:xfrm>
          <a:solidFill>
            <a:schemeClr val="accent1">
              <a:alpha val="49000"/>
            </a:schemeClr>
          </a:solidFill>
        </p:grpSpPr>
        <p:sp>
          <p:nvSpPr>
            <p:cNvPr id="10" name="Rechthoek 9">
              <a:extLst>
                <a:ext uri="{FF2B5EF4-FFF2-40B4-BE49-F238E27FC236}">
                  <a16:creationId xmlns:a16="http://schemas.microsoft.com/office/drawing/2014/main" id="{FE26218F-29CA-4C38-A7B9-856DD203405C}"/>
                </a:ext>
              </a:extLst>
            </p:cNvPr>
            <p:cNvSpPr/>
            <p:nvPr userDrawn="1"/>
          </p:nvSpPr>
          <p:spPr>
            <a:xfrm>
              <a:off x="0" y="0"/>
              <a:ext cx="12192000" cy="7077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hthoek 10">
              <a:extLst>
                <a:ext uri="{FF2B5EF4-FFF2-40B4-BE49-F238E27FC236}">
                  <a16:creationId xmlns:a16="http://schemas.microsoft.com/office/drawing/2014/main" id="{DD99824B-F195-48AD-8361-BBBC388E15B2}"/>
                </a:ext>
              </a:extLst>
            </p:cNvPr>
            <p:cNvSpPr/>
            <p:nvPr userDrawn="1"/>
          </p:nvSpPr>
          <p:spPr>
            <a:xfrm>
              <a:off x="0" y="1308447"/>
              <a:ext cx="12192000" cy="15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090E162F-12C8-4AE2-9BB8-F9880B0CAE3F}"/>
                </a:ext>
              </a:extLst>
            </p:cNvPr>
            <p:cNvSpPr/>
            <p:nvPr userDrawn="1"/>
          </p:nvSpPr>
          <p:spPr>
            <a:xfrm>
              <a:off x="0" y="5934343"/>
              <a:ext cx="12192000" cy="250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hthoek 12">
              <a:extLst>
                <a:ext uri="{FF2B5EF4-FFF2-40B4-BE49-F238E27FC236}">
                  <a16:creationId xmlns:a16="http://schemas.microsoft.com/office/drawing/2014/main" id="{FE2F9DA5-E478-4EB3-B711-926FDD03A279}"/>
                </a:ext>
              </a:extLst>
            </p:cNvPr>
            <p:cNvSpPr/>
            <p:nvPr userDrawn="1"/>
          </p:nvSpPr>
          <p:spPr>
            <a:xfrm>
              <a:off x="0" y="6402152"/>
              <a:ext cx="12192000" cy="4558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hthoek 13">
              <a:extLst>
                <a:ext uri="{FF2B5EF4-FFF2-40B4-BE49-F238E27FC236}">
                  <a16:creationId xmlns:a16="http://schemas.microsoft.com/office/drawing/2014/main" id="{E2901B7D-23C2-40D3-8D03-0A74FF0E8B78}"/>
                </a:ext>
              </a:extLst>
            </p:cNvPr>
            <p:cNvSpPr/>
            <p:nvPr userDrawn="1"/>
          </p:nvSpPr>
          <p:spPr>
            <a:xfrm>
              <a:off x="0" y="0"/>
              <a:ext cx="444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chthoek 14">
              <a:extLst>
                <a:ext uri="{FF2B5EF4-FFF2-40B4-BE49-F238E27FC236}">
                  <a16:creationId xmlns:a16="http://schemas.microsoft.com/office/drawing/2014/main" id="{B5B7CB31-E0BC-4704-A8B6-D0B4EDA15F5A}"/>
                </a:ext>
              </a:extLst>
            </p:cNvPr>
            <p:cNvSpPr/>
            <p:nvPr userDrawn="1"/>
          </p:nvSpPr>
          <p:spPr>
            <a:xfrm>
              <a:off x="11738415"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hthoek 15">
              <a:extLst>
                <a:ext uri="{FF2B5EF4-FFF2-40B4-BE49-F238E27FC236}">
                  <a16:creationId xmlns:a16="http://schemas.microsoft.com/office/drawing/2014/main" id="{B2165875-FD52-4018-A504-59B26012B64E}"/>
                </a:ext>
              </a:extLst>
            </p:cNvPr>
            <p:cNvSpPr/>
            <p:nvPr userDrawn="1"/>
          </p:nvSpPr>
          <p:spPr>
            <a:xfrm>
              <a:off x="5869207"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AAD76-8256-46FA-BBA7-9B16C9ED6516}"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209582"/>
            <a:ext cx="7193507" cy="21690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grpSp>
        <p:nvGrpSpPr>
          <p:cNvPr id="164" name="Instructie">
            <a:extLst>
              <a:ext uri="{FF2B5EF4-FFF2-40B4-BE49-F238E27FC236}">
                <a16:creationId xmlns:a16="http://schemas.microsoft.com/office/drawing/2014/main" id="{37026B65-6948-43CC-8024-F1D2036974B0}"/>
              </a:ext>
            </a:extLst>
          </p:cNvPr>
          <p:cNvGrpSpPr/>
          <p:nvPr userDrawn="1"/>
        </p:nvGrpSpPr>
        <p:grpSpPr>
          <a:xfrm>
            <a:off x="12391601" y="0"/>
            <a:ext cx="3389661" cy="4934293"/>
            <a:chOff x="12391601" y="0"/>
            <a:chExt cx="3389661" cy="4934293"/>
          </a:xfrm>
        </p:grpSpPr>
        <p:grpSp>
          <p:nvGrpSpPr>
            <p:cNvPr id="165" name="Groep 164">
              <a:extLst>
                <a:ext uri="{FF2B5EF4-FFF2-40B4-BE49-F238E27FC236}">
                  <a16:creationId xmlns:a16="http://schemas.microsoft.com/office/drawing/2014/main" id="{C9B20113-4759-48C1-9881-247CCBE98DD8}"/>
                </a:ext>
              </a:extLst>
            </p:cNvPr>
            <p:cNvGrpSpPr/>
            <p:nvPr userDrawn="1"/>
          </p:nvGrpSpPr>
          <p:grpSpPr>
            <a:xfrm>
              <a:off x="12757282" y="3250242"/>
              <a:ext cx="1499406" cy="678267"/>
              <a:chOff x="12757283" y="3120781"/>
              <a:chExt cx="1499406" cy="678267"/>
            </a:xfrm>
          </p:grpSpPr>
          <p:sp>
            <p:nvSpPr>
              <p:cNvPr id="192" name="Rechthoek 191">
                <a:extLst>
                  <a:ext uri="{FF2B5EF4-FFF2-40B4-BE49-F238E27FC236}">
                    <a16:creationId xmlns:a16="http://schemas.microsoft.com/office/drawing/2014/main" id="{70DE0F46-9A43-45A3-8280-BC629B8D4CC1}"/>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3" name="Rechthoek 192">
                <a:extLst>
                  <a:ext uri="{FF2B5EF4-FFF2-40B4-BE49-F238E27FC236}">
                    <a16:creationId xmlns:a16="http://schemas.microsoft.com/office/drawing/2014/main" id="{72B758CA-6448-4B27-B22A-73FD81A231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94" name="Tekstvak 193">
                <a:extLst>
                  <a:ext uri="{FF2B5EF4-FFF2-40B4-BE49-F238E27FC236}">
                    <a16:creationId xmlns:a16="http://schemas.microsoft.com/office/drawing/2014/main" id="{59C2BBDD-97DB-440D-B3CB-54C597D3A0BD}"/>
                  </a:ext>
                </a:extLst>
              </p:cNvPr>
              <p:cNvSpPr txBox="1"/>
              <p:nvPr userDrawn="1"/>
            </p:nvSpPr>
            <p:spPr>
              <a:xfrm>
                <a:off x="12997648" y="3159891"/>
                <a:ext cx="957818" cy="20313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Naar voorgrond</a:t>
                </a:r>
              </a:p>
            </p:txBody>
          </p:sp>
          <p:sp>
            <p:nvSpPr>
              <p:cNvPr id="195" name="Tekstvak 194">
                <a:extLst>
                  <a:ext uri="{FF2B5EF4-FFF2-40B4-BE49-F238E27FC236}">
                    <a16:creationId xmlns:a16="http://schemas.microsoft.com/office/drawing/2014/main" id="{771169D2-EFDC-4694-999E-2025DE9EE1BB}"/>
                  </a:ext>
                </a:extLst>
              </p:cNvPr>
              <p:cNvSpPr txBox="1"/>
              <p:nvPr userDrawn="1"/>
            </p:nvSpPr>
            <p:spPr>
              <a:xfrm>
                <a:off x="12984219" y="3481017"/>
                <a:ext cx="1165564" cy="20313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Naar achtergrond</a:t>
                </a:r>
              </a:p>
            </p:txBody>
          </p:sp>
          <p:pic>
            <p:nvPicPr>
              <p:cNvPr id="196" name="Picture 3">
                <a:extLst>
                  <a:ext uri="{FF2B5EF4-FFF2-40B4-BE49-F238E27FC236}">
                    <a16:creationId xmlns:a16="http://schemas.microsoft.com/office/drawing/2014/main" id="{CEE1DA5C-2467-4252-BF64-A9345864D9D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 name="Gelijkbenige driehoek 196">
                <a:extLst>
                  <a:ext uri="{FF2B5EF4-FFF2-40B4-BE49-F238E27FC236}">
                    <a16:creationId xmlns:a16="http://schemas.microsoft.com/office/drawing/2014/main" id="{2FBBEC4F-CD14-491C-B9AA-9B1D29FDF150}"/>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198" name="Groep 197">
                <a:extLst>
                  <a:ext uri="{FF2B5EF4-FFF2-40B4-BE49-F238E27FC236}">
                    <a16:creationId xmlns:a16="http://schemas.microsoft.com/office/drawing/2014/main" id="{F41E19F4-1ADB-48EB-B67D-27A2AF6F1D63}"/>
                  </a:ext>
                </a:extLst>
              </p:cNvPr>
              <p:cNvGrpSpPr/>
              <p:nvPr userDrawn="1"/>
            </p:nvGrpSpPr>
            <p:grpSpPr>
              <a:xfrm>
                <a:off x="12822311" y="3178534"/>
                <a:ext cx="182309" cy="163794"/>
                <a:chOff x="12832541" y="3162395"/>
                <a:chExt cx="219532" cy="197236"/>
              </a:xfrm>
            </p:grpSpPr>
            <p:sp>
              <p:nvSpPr>
                <p:cNvPr id="203" name="Rechthoek 202">
                  <a:extLst>
                    <a:ext uri="{FF2B5EF4-FFF2-40B4-BE49-F238E27FC236}">
                      <a16:creationId xmlns:a16="http://schemas.microsoft.com/office/drawing/2014/main" id="{D5FC398C-269A-49E8-8A64-64AABDADF7A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4" name="Rechthoek 203">
                  <a:extLst>
                    <a:ext uri="{FF2B5EF4-FFF2-40B4-BE49-F238E27FC236}">
                      <a16:creationId xmlns:a16="http://schemas.microsoft.com/office/drawing/2014/main" id="{04ED29EE-FBE0-4481-BE52-B2AB359E877E}"/>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5" name="Rechthoek 204">
                  <a:extLst>
                    <a:ext uri="{FF2B5EF4-FFF2-40B4-BE49-F238E27FC236}">
                      <a16:creationId xmlns:a16="http://schemas.microsoft.com/office/drawing/2014/main" id="{D33C010D-13CC-40D2-989B-508ADF8E07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99" name="Groep 198">
                <a:extLst>
                  <a:ext uri="{FF2B5EF4-FFF2-40B4-BE49-F238E27FC236}">
                    <a16:creationId xmlns:a16="http://schemas.microsoft.com/office/drawing/2014/main" id="{C875A591-EBA0-45D6-870D-3BECA0D0F7B5}"/>
                  </a:ext>
                </a:extLst>
              </p:cNvPr>
              <p:cNvGrpSpPr/>
              <p:nvPr userDrawn="1"/>
            </p:nvGrpSpPr>
            <p:grpSpPr>
              <a:xfrm>
                <a:off x="12822311" y="3480352"/>
                <a:ext cx="182309" cy="163794"/>
                <a:chOff x="12832541" y="3162395"/>
                <a:chExt cx="219532" cy="197236"/>
              </a:xfrm>
            </p:grpSpPr>
            <p:sp>
              <p:nvSpPr>
                <p:cNvPr id="200" name="Rechthoek 199">
                  <a:extLst>
                    <a:ext uri="{FF2B5EF4-FFF2-40B4-BE49-F238E27FC236}">
                      <a16:creationId xmlns:a16="http://schemas.microsoft.com/office/drawing/2014/main" id="{ED9CEDED-7608-4099-B0F2-67CBCC83AEA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1" name="Rechthoek 200">
                  <a:extLst>
                    <a:ext uri="{FF2B5EF4-FFF2-40B4-BE49-F238E27FC236}">
                      <a16:creationId xmlns:a16="http://schemas.microsoft.com/office/drawing/2014/main" id="{CCE29130-9E34-487F-9106-B5FDF5C2150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2" name="Rechthoek 201">
                  <a:extLst>
                    <a:ext uri="{FF2B5EF4-FFF2-40B4-BE49-F238E27FC236}">
                      <a16:creationId xmlns:a16="http://schemas.microsoft.com/office/drawing/2014/main" id="{2033FAF5-9A0C-4D5C-8A37-39CD78C82A8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166" name="Meer informatie">
              <a:extLst>
                <a:ext uri="{FF2B5EF4-FFF2-40B4-BE49-F238E27FC236}">
                  <a16:creationId xmlns:a16="http://schemas.microsoft.com/office/drawing/2014/main" id="{5526D891-AD8C-44F9-B187-13E5DCB2E139}"/>
                </a:ext>
              </a:extLst>
            </p:cNvPr>
            <p:cNvGrpSpPr/>
            <p:nvPr userDrawn="1"/>
          </p:nvGrpSpPr>
          <p:grpSpPr>
            <a:xfrm>
              <a:off x="12396764" y="4151020"/>
              <a:ext cx="3178515" cy="783273"/>
              <a:chOff x="-3741486" y="3386444"/>
              <a:chExt cx="3178515" cy="783273"/>
            </a:xfrm>
          </p:grpSpPr>
          <p:sp>
            <p:nvSpPr>
              <p:cNvPr id="189" name="Freeform 101">
                <a:extLst>
                  <a:ext uri="{FF2B5EF4-FFF2-40B4-BE49-F238E27FC236}">
                    <a16:creationId xmlns:a16="http://schemas.microsoft.com/office/drawing/2014/main" id="{59822D6C-2DC3-4442-8B3C-6AB767BA813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90" name="Rechthoek 189">
                <a:extLst>
                  <a:ext uri="{FF2B5EF4-FFF2-40B4-BE49-F238E27FC236}">
                    <a16:creationId xmlns:a16="http://schemas.microsoft.com/office/drawing/2014/main" id="{C017B7CB-D89E-4BF0-9B2B-E247BA82C30C}"/>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91" name="Rechte verbindingslijn 190">
                <a:extLst>
                  <a:ext uri="{FF2B5EF4-FFF2-40B4-BE49-F238E27FC236}">
                    <a16:creationId xmlns:a16="http://schemas.microsoft.com/office/drawing/2014/main" id="{2A731424-3861-43C3-84BC-130DD7142DE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67" name="Rechthoek 166">
              <a:extLst>
                <a:ext uri="{FF2B5EF4-FFF2-40B4-BE49-F238E27FC236}">
                  <a16:creationId xmlns:a16="http://schemas.microsoft.com/office/drawing/2014/main" id="{1E86F7E8-EC7E-4A7E-A896-C02C792D470C}"/>
                </a:ext>
              </a:extLst>
            </p:cNvPr>
            <p:cNvSpPr/>
            <p:nvPr userDrawn="1"/>
          </p:nvSpPr>
          <p:spPr>
            <a:xfrm>
              <a:off x="12397262" y="0"/>
              <a:ext cx="3384000"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Afbeelding invoegen/veranderen</a:t>
              </a:r>
            </a:p>
          </p:txBody>
        </p:sp>
        <p:sp>
          <p:nvSpPr>
            <p:cNvPr id="168" name="Ovaal 167">
              <a:extLst>
                <a:ext uri="{FF2B5EF4-FFF2-40B4-BE49-F238E27FC236}">
                  <a16:creationId xmlns:a16="http://schemas.microsoft.com/office/drawing/2014/main" id="{28E9221C-8038-4B14-ACE9-D6013B120CB4}"/>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69" name="Rechte verbindingslijn 168">
              <a:extLst>
                <a:ext uri="{FF2B5EF4-FFF2-40B4-BE49-F238E27FC236}">
                  <a16:creationId xmlns:a16="http://schemas.microsoft.com/office/drawing/2014/main" id="{FE1259F2-AEF7-4D9F-AE3A-6934AB5C5D67}"/>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70" name="Rechte verbindingslijn 169">
              <a:extLst>
                <a:ext uri="{FF2B5EF4-FFF2-40B4-BE49-F238E27FC236}">
                  <a16:creationId xmlns:a16="http://schemas.microsoft.com/office/drawing/2014/main" id="{CEE20EEE-ED28-4052-A0AD-3A088A2B7352}"/>
                </a:ext>
              </a:extLst>
            </p:cNvPr>
            <p:cNvCxnSpPr>
              <a:cxnSpLocks/>
            </p:cNvCxnSpPr>
            <p:nvPr userDrawn="1"/>
          </p:nvCxnSpPr>
          <p:spPr>
            <a:xfrm>
              <a:off x="12397261" y="1728059"/>
              <a:ext cx="3178017" cy="0"/>
            </a:xfrm>
            <a:prstGeom prst="line">
              <a:avLst/>
            </a:prstGeom>
            <a:noFill/>
            <a:ln w="3175" cap="flat" cmpd="sng" algn="ctr">
              <a:solidFill>
                <a:schemeClr val="accent1"/>
              </a:solidFill>
              <a:prstDash val="solid"/>
            </a:ln>
            <a:effectLst/>
          </p:spPr>
        </p:cxnSp>
        <p:sp>
          <p:nvSpPr>
            <p:cNvPr id="171" name="Rechthoek 170">
              <a:extLst>
                <a:ext uri="{FF2B5EF4-FFF2-40B4-BE49-F238E27FC236}">
                  <a16:creationId xmlns:a16="http://schemas.microsoft.com/office/drawing/2014/main" id="{DFC1C346-65E6-4243-9117-B1B682C8F071}"/>
                </a:ext>
              </a:extLst>
            </p:cNvPr>
            <p:cNvSpPr/>
            <p:nvPr userDrawn="1"/>
          </p:nvSpPr>
          <p:spPr>
            <a:xfrm>
              <a:off x="12757282" y="432552"/>
              <a:ext cx="2817995" cy="7386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nieuwe afbeelding in te voegen.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172" name="Rechte verbindingslijn 171">
              <a:extLst>
                <a:ext uri="{FF2B5EF4-FFF2-40B4-BE49-F238E27FC236}">
                  <a16:creationId xmlns:a16="http://schemas.microsoft.com/office/drawing/2014/main" id="{AB8010CD-67EB-4078-9600-B83E44233637}"/>
                </a:ext>
              </a:extLst>
            </p:cNvPr>
            <p:cNvCxnSpPr>
              <a:cxnSpLocks/>
            </p:cNvCxnSpPr>
            <p:nvPr userDrawn="1"/>
          </p:nvCxnSpPr>
          <p:spPr>
            <a:xfrm>
              <a:off x="12397261" y="4033137"/>
              <a:ext cx="3178017" cy="0"/>
            </a:xfrm>
            <a:prstGeom prst="line">
              <a:avLst/>
            </a:prstGeom>
            <a:noFill/>
            <a:ln w="3175" cap="flat" cmpd="sng" algn="ctr">
              <a:solidFill>
                <a:schemeClr val="accent1"/>
              </a:solidFill>
              <a:prstDash val="solid"/>
            </a:ln>
            <a:effectLst/>
          </p:spPr>
        </p:cxnSp>
        <p:sp>
          <p:nvSpPr>
            <p:cNvPr id="173" name="Ovaal 172">
              <a:extLst>
                <a:ext uri="{FF2B5EF4-FFF2-40B4-BE49-F238E27FC236}">
                  <a16:creationId xmlns:a16="http://schemas.microsoft.com/office/drawing/2014/main" id="{595461CD-F1F7-4393-9666-BF029B65570F}"/>
                </a:ext>
              </a:extLst>
            </p:cNvPr>
            <p:cNvSpPr/>
            <p:nvPr userDrawn="1"/>
          </p:nvSpPr>
          <p:spPr>
            <a:xfrm>
              <a:off x="12391601" y="185652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174" name="Rechthoek 173">
              <a:extLst>
                <a:ext uri="{FF2B5EF4-FFF2-40B4-BE49-F238E27FC236}">
                  <a16:creationId xmlns:a16="http://schemas.microsoft.com/office/drawing/2014/main" id="{40FDAC91-C6BF-4FDE-A982-5EA89D20698D}"/>
                </a:ext>
              </a:extLst>
            </p:cNvPr>
            <p:cNvSpPr/>
            <p:nvPr userDrawn="1"/>
          </p:nvSpPr>
          <p:spPr>
            <a:xfrm>
              <a:off x="12757282" y="1922587"/>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175" name="Groep 174">
              <a:extLst>
                <a:ext uri="{FF2B5EF4-FFF2-40B4-BE49-F238E27FC236}">
                  <a16:creationId xmlns:a16="http://schemas.microsoft.com/office/drawing/2014/main" id="{58971AB1-AAD1-4B9D-A465-C72AE3198278}"/>
                </a:ext>
              </a:extLst>
            </p:cNvPr>
            <p:cNvGrpSpPr/>
            <p:nvPr userDrawn="1"/>
          </p:nvGrpSpPr>
          <p:grpSpPr>
            <a:xfrm>
              <a:off x="12757282" y="1291752"/>
              <a:ext cx="294789" cy="318834"/>
              <a:chOff x="14466489" y="1001522"/>
              <a:chExt cx="290627" cy="314333"/>
            </a:xfrm>
          </p:grpSpPr>
          <p:sp>
            <p:nvSpPr>
              <p:cNvPr id="183" name="Rechthoek 182">
                <a:extLst>
                  <a:ext uri="{FF2B5EF4-FFF2-40B4-BE49-F238E27FC236}">
                    <a16:creationId xmlns:a16="http://schemas.microsoft.com/office/drawing/2014/main" id="{B446B015-10CC-489B-8D8A-B269FA37F78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 name="Ovaal 183">
                <a:extLst>
                  <a:ext uri="{FF2B5EF4-FFF2-40B4-BE49-F238E27FC236}">
                    <a16:creationId xmlns:a16="http://schemas.microsoft.com/office/drawing/2014/main" id="{BEC7E7E7-6D1E-452C-A973-0161B7FF3D0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85" name="Vrije vorm: vorm 184">
                <a:extLst>
                  <a:ext uri="{FF2B5EF4-FFF2-40B4-BE49-F238E27FC236}">
                    <a16:creationId xmlns:a16="http://schemas.microsoft.com/office/drawing/2014/main" id="{F476E58C-DA17-4829-9639-45B1E5C2373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86" name="Rechthoek: afgeronde hoeken 185">
                <a:extLst>
                  <a:ext uri="{FF2B5EF4-FFF2-40B4-BE49-F238E27FC236}">
                    <a16:creationId xmlns:a16="http://schemas.microsoft.com/office/drawing/2014/main" id="{1E88231B-ED42-41DF-9817-10466535CD5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87" name="Rechte verbindingslijn 186">
                <a:extLst>
                  <a:ext uri="{FF2B5EF4-FFF2-40B4-BE49-F238E27FC236}">
                    <a16:creationId xmlns:a16="http://schemas.microsoft.com/office/drawing/2014/main" id="{08D7C14C-0155-485C-BF6F-813CD9CA03E9}"/>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8" name="Rechte verbindingslijn 187">
                <a:extLst>
                  <a:ext uri="{FF2B5EF4-FFF2-40B4-BE49-F238E27FC236}">
                    <a16:creationId xmlns:a16="http://schemas.microsoft.com/office/drawing/2014/main" id="{8EDE9A61-58F5-4B13-81DA-763FA00A2BA9}"/>
                  </a:ext>
                </a:extLst>
              </p:cNvPr>
              <p:cNvCxnSpPr>
                <a:cxnSpLocks/>
                <a:stCxn id="18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6" name="Ovaal 175">
              <a:extLst>
                <a:ext uri="{FF2B5EF4-FFF2-40B4-BE49-F238E27FC236}">
                  <a16:creationId xmlns:a16="http://schemas.microsoft.com/office/drawing/2014/main" id="{98693FD5-5435-465A-B94B-B97EA03C476E}"/>
                </a:ext>
              </a:extLst>
            </p:cNvPr>
            <p:cNvSpPr/>
            <p:nvPr userDrawn="1"/>
          </p:nvSpPr>
          <p:spPr>
            <a:xfrm>
              <a:off x="12391601" y="2768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177" name="Rechthoek 176">
              <a:extLst>
                <a:ext uri="{FF2B5EF4-FFF2-40B4-BE49-F238E27FC236}">
                  <a16:creationId xmlns:a16="http://schemas.microsoft.com/office/drawing/2014/main" id="{4996E550-739C-44E7-BC89-8B6A974E3931}"/>
                </a:ext>
              </a:extLst>
            </p:cNvPr>
            <p:cNvSpPr/>
            <p:nvPr userDrawn="1"/>
          </p:nvSpPr>
          <p:spPr>
            <a:xfrm>
              <a:off x="12757283" y="2834141"/>
              <a:ext cx="2817996" cy="31661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Klik met de rechter muisknop op de afbeelding en kies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´Naar achtergrond´</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178" name="Rechte verbindingslijn 177">
              <a:extLst>
                <a:ext uri="{FF2B5EF4-FFF2-40B4-BE49-F238E27FC236}">
                  <a16:creationId xmlns:a16="http://schemas.microsoft.com/office/drawing/2014/main" id="{60CBD64B-9E24-4FA3-8AD0-F6F9D151F94E}"/>
                </a:ext>
              </a:extLst>
            </p:cNvPr>
            <p:cNvCxnSpPr>
              <a:cxnSpLocks/>
            </p:cNvCxnSpPr>
            <p:nvPr userDrawn="1"/>
          </p:nvCxnSpPr>
          <p:spPr>
            <a:xfrm>
              <a:off x="12397261" y="2649915"/>
              <a:ext cx="3178017" cy="0"/>
            </a:xfrm>
            <a:prstGeom prst="line">
              <a:avLst/>
            </a:prstGeom>
            <a:noFill/>
            <a:ln w="3175" cap="flat" cmpd="sng" algn="ctr">
              <a:solidFill>
                <a:schemeClr val="accent1"/>
              </a:solidFill>
              <a:prstDash val="solid"/>
            </a:ln>
            <a:effectLst/>
          </p:spPr>
        </p:cxnSp>
        <p:grpSp>
          <p:nvGrpSpPr>
            <p:cNvPr id="179" name="Groep 178">
              <a:extLst>
                <a:ext uri="{FF2B5EF4-FFF2-40B4-BE49-F238E27FC236}">
                  <a16:creationId xmlns:a16="http://schemas.microsoft.com/office/drawing/2014/main" id="{7683C293-9728-42E5-9ABE-07277D2DF1E8}"/>
                </a:ext>
              </a:extLst>
            </p:cNvPr>
            <p:cNvGrpSpPr/>
            <p:nvPr userDrawn="1"/>
          </p:nvGrpSpPr>
          <p:grpSpPr>
            <a:xfrm>
              <a:off x="12757282" y="2296644"/>
              <a:ext cx="825500" cy="209550"/>
              <a:chOff x="13504624" y="2444818"/>
              <a:chExt cx="825500" cy="209550"/>
            </a:xfrm>
          </p:grpSpPr>
          <p:sp>
            <p:nvSpPr>
              <p:cNvPr id="180" name="Rechthoek 179">
                <a:extLst>
                  <a:ext uri="{FF2B5EF4-FFF2-40B4-BE49-F238E27FC236}">
                    <a16:creationId xmlns:a16="http://schemas.microsoft.com/office/drawing/2014/main" id="{8D5780D4-F5E0-407B-963C-7404D8CC4966}"/>
                  </a:ext>
                </a:extLst>
              </p:cNvPr>
              <p:cNvSpPr/>
              <p:nvPr userDrawn="1"/>
            </p:nvSpPr>
            <p:spPr>
              <a:xfrm>
                <a:off x="13504624" y="2444818"/>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81" name="Rechte verbindingslijn 180">
                <a:extLst>
                  <a:ext uri="{FF2B5EF4-FFF2-40B4-BE49-F238E27FC236}">
                    <a16:creationId xmlns:a16="http://schemas.microsoft.com/office/drawing/2014/main" id="{3F7F962C-6A38-48ED-A896-E0092FDF5886}"/>
                  </a:ext>
                </a:extLst>
              </p:cNvPr>
              <p:cNvCxnSpPr/>
              <p:nvPr userDrawn="1"/>
            </p:nvCxnSpPr>
            <p:spPr>
              <a:xfrm>
                <a:off x="14155269" y="2477218"/>
                <a:ext cx="0" cy="142717"/>
              </a:xfrm>
              <a:prstGeom prst="line">
                <a:avLst/>
              </a:prstGeom>
              <a:noFill/>
              <a:ln w="3175" cap="flat" cmpd="sng" algn="ctr">
                <a:solidFill>
                  <a:srgbClr val="44546A"/>
                </a:solidFill>
                <a:prstDash val="solid"/>
              </a:ln>
              <a:effectLst/>
            </p:spPr>
          </p:cxnSp>
          <p:sp>
            <p:nvSpPr>
              <p:cNvPr id="182" name="Gelijkbenige driehoek 181">
                <a:extLst>
                  <a:ext uri="{FF2B5EF4-FFF2-40B4-BE49-F238E27FC236}">
                    <a16:creationId xmlns:a16="http://schemas.microsoft.com/office/drawing/2014/main" id="{57C24AA2-E954-4575-9CA2-228AE45A5E70}"/>
                  </a:ext>
                </a:extLst>
              </p:cNvPr>
              <p:cNvSpPr/>
              <p:nvPr userDrawn="1"/>
            </p:nvSpPr>
            <p:spPr>
              <a:xfrm rot="10800000">
                <a:off x="14196089" y="2528872"/>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sp>
        <p:nvSpPr>
          <p:cNvPr id="209" name="Tijdelijke aanduiding voor tekst 208">
            <a:extLst>
              <a:ext uri="{FF2B5EF4-FFF2-40B4-BE49-F238E27FC236}">
                <a16:creationId xmlns:a16="http://schemas.microsoft.com/office/drawing/2014/main" id="{A18B82BF-C263-490F-87FA-AC3834AC7D3A}"/>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
        <p:nvSpPr>
          <p:cNvPr id="210" name="Titel 1">
            <a:extLst>
              <a:ext uri="{FF2B5EF4-FFF2-40B4-BE49-F238E27FC236}">
                <a16:creationId xmlns:a16="http://schemas.microsoft.com/office/drawing/2014/main" id="{A42CD060-1FEA-4B93-8B98-2294E5646326}"/>
              </a:ext>
            </a:extLst>
          </p:cNvPr>
          <p:cNvSpPr>
            <a:spLocks noGrp="1"/>
          </p:cNvSpPr>
          <p:nvPr>
            <p:ph type="title" hasCustomPrompt="1"/>
          </p:nvPr>
        </p:nvSpPr>
        <p:spPr>
          <a:xfrm>
            <a:off x="793750" y="707704"/>
            <a:ext cx="5169839" cy="661508"/>
          </a:xfrm>
        </p:spPr>
        <p:txBody>
          <a:bodyPr/>
          <a:lstStyle>
            <a:lvl1pPr>
              <a:defRPr/>
            </a:lvl1pPr>
          </a:lstStyle>
          <a:p>
            <a:r>
              <a:rPr lang="nl-NL" noProof="0" dirty="0"/>
              <a:t>Plaats hier je titel</a:t>
            </a:r>
            <a:endParaRPr lang="nl-NL" dirty="0"/>
          </a:p>
        </p:txBody>
      </p:sp>
      <p:sp>
        <p:nvSpPr>
          <p:cNvPr id="211" name="Tijdelijke aanduiding voor verticale tekst 2">
            <a:extLst>
              <a:ext uri="{FF2B5EF4-FFF2-40B4-BE49-F238E27FC236}">
                <a16:creationId xmlns:a16="http://schemas.microsoft.com/office/drawing/2014/main" id="{6CB1B7EA-BA7A-48E3-830F-9F54A6B6CDAC}"/>
              </a:ext>
            </a:extLst>
          </p:cNvPr>
          <p:cNvSpPr>
            <a:spLocks noGrp="1"/>
          </p:cNvSpPr>
          <p:nvPr>
            <p:ph type="body" orient="vert" idx="1" hasCustomPrompt="1"/>
          </p:nvPr>
        </p:nvSpPr>
        <p:spPr>
          <a:xfrm>
            <a:off x="793751" y="1473374"/>
            <a:ext cx="5169840" cy="487557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Meer hulp nodig? Aan de zijkanten van de slides zijn instructies geplaatst om te helpen met het stijlen- én verwerken van tekst.</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grpSp>
        <p:nvGrpSpPr>
          <p:cNvPr id="59" name="Instructie">
            <a:extLst>
              <a:ext uri="{FF2B5EF4-FFF2-40B4-BE49-F238E27FC236}">
                <a16:creationId xmlns:a16="http://schemas.microsoft.com/office/drawing/2014/main" id="{AA3C70D4-A4BF-4807-BD8E-0791DC79B749}"/>
              </a:ext>
            </a:extLst>
          </p:cNvPr>
          <p:cNvGrpSpPr/>
          <p:nvPr userDrawn="1"/>
        </p:nvGrpSpPr>
        <p:grpSpPr>
          <a:xfrm>
            <a:off x="-3437547" y="1434"/>
            <a:ext cx="3201327" cy="4549205"/>
            <a:chOff x="-3437547" y="1434"/>
            <a:chExt cx="3201327" cy="4549205"/>
          </a:xfrm>
        </p:grpSpPr>
        <p:cxnSp>
          <p:nvCxnSpPr>
            <p:cNvPr id="60" name="Rechte verbindingslijn 59">
              <a:extLst>
                <a:ext uri="{FF2B5EF4-FFF2-40B4-BE49-F238E27FC236}">
                  <a16:creationId xmlns:a16="http://schemas.microsoft.com/office/drawing/2014/main" id="{CC0BE88E-DFAE-4C8D-A632-3059ADF4F36E}"/>
                </a:ext>
              </a:extLst>
            </p:cNvPr>
            <p:cNvCxnSpPr>
              <a:cxnSpLocks/>
            </p:cNvCxnSpPr>
            <p:nvPr userDrawn="1"/>
          </p:nvCxnSpPr>
          <p:spPr>
            <a:xfrm>
              <a:off x="-3419346" y="3631770"/>
              <a:ext cx="3176013" cy="0"/>
            </a:xfrm>
            <a:prstGeom prst="line">
              <a:avLst/>
            </a:prstGeom>
            <a:noFill/>
            <a:ln w="3175" cap="flat" cmpd="sng" algn="ctr">
              <a:solidFill>
                <a:schemeClr val="accent1"/>
              </a:solidFill>
              <a:prstDash val="solid"/>
            </a:ln>
            <a:effectLst/>
          </p:spPr>
        </p:cxnSp>
        <p:sp>
          <p:nvSpPr>
            <p:cNvPr id="61" name="Rechthoek 60">
              <a:extLst>
                <a:ext uri="{FF2B5EF4-FFF2-40B4-BE49-F238E27FC236}">
                  <a16:creationId xmlns:a16="http://schemas.microsoft.com/office/drawing/2014/main" id="{2BEBEEDC-7C09-4632-9460-3A0A446D4151}"/>
                </a:ext>
              </a:extLst>
            </p:cNvPr>
            <p:cNvSpPr/>
            <p:nvPr userDrawn="1"/>
          </p:nvSpPr>
          <p:spPr>
            <a:xfrm>
              <a:off x="-3068560" y="322597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rgbClr val="C3D200"/>
                </a:buClr>
                <a:buSzTx/>
                <a:buFont typeface="+mj-lt"/>
                <a:buAutoNum type="arabicPeriod"/>
                <a:tabLst/>
                <a:defRPr/>
              </a:pPr>
              <a:r>
                <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rPr>
                <a:t>Numerieke </a:t>
              </a: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grpSp>
          <p:nvGrpSpPr>
            <p:cNvPr id="62" name="Meer informatie">
              <a:extLst>
                <a:ext uri="{FF2B5EF4-FFF2-40B4-BE49-F238E27FC236}">
                  <a16:creationId xmlns:a16="http://schemas.microsoft.com/office/drawing/2014/main" id="{8DE1A743-9425-4238-904A-FD951D869A38}"/>
                </a:ext>
              </a:extLst>
            </p:cNvPr>
            <p:cNvGrpSpPr/>
            <p:nvPr userDrawn="1"/>
          </p:nvGrpSpPr>
          <p:grpSpPr>
            <a:xfrm>
              <a:off x="-3421298" y="3754977"/>
              <a:ext cx="3178515" cy="795662"/>
              <a:chOff x="-3741486" y="1935764"/>
              <a:chExt cx="3178515" cy="795662"/>
            </a:xfrm>
          </p:grpSpPr>
          <p:sp>
            <p:nvSpPr>
              <p:cNvPr id="129" name="Freeform 101">
                <a:extLst>
                  <a:ext uri="{FF2B5EF4-FFF2-40B4-BE49-F238E27FC236}">
                    <a16:creationId xmlns:a16="http://schemas.microsoft.com/office/drawing/2014/main" id="{F3810D89-BC59-46FD-956E-DBD107AABB6C}"/>
                  </a:ext>
                </a:extLst>
              </p:cNvPr>
              <p:cNvSpPr>
                <a:spLocks noEditPoints="1"/>
              </p:cNvSpPr>
              <p:nvPr/>
            </p:nvSpPr>
            <p:spPr bwMode="auto">
              <a:xfrm>
                <a:off x="-3741486" y="193576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30" name="Rechthoek 129">
                <a:extLst>
                  <a:ext uri="{FF2B5EF4-FFF2-40B4-BE49-F238E27FC236}">
                    <a16:creationId xmlns:a16="http://schemas.microsoft.com/office/drawing/2014/main" id="{4F81A654-4FD3-4216-B93E-321D6C7ACA3A}"/>
                  </a:ext>
                </a:extLst>
              </p:cNvPr>
              <p:cNvSpPr/>
              <p:nvPr userDrawn="1"/>
            </p:nvSpPr>
            <p:spPr>
              <a:xfrm>
                <a:off x="-3380966" y="200779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31" name="Rechte verbindingslijn 130">
                <a:extLst>
                  <a:ext uri="{FF2B5EF4-FFF2-40B4-BE49-F238E27FC236}">
                    <a16:creationId xmlns:a16="http://schemas.microsoft.com/office/drawing/2014/main" id="{7B4F8618-F4D1-45D6-AB1F-24497728E785}"/>
                  </a:ext>
                </a:extLst>
              </p:cNvPr>
              <p:cNvCxnSpPr>
                <a:cxnSpLocks/>
              </p:cNvCxnSpPr>
              <p:nvPr userDrawn="1"/>
            </p:nvCxnSpPr>
            <p:spPr>
              <a:xfrm>
                <a:off x="-3740987" y="2731426"/>
                <a:ext cx="3178016" cy="0"/>
              </a:xfrm>
              <a:prstGeom prst="line">
                <a:avLst/>
              </a:prstGeom>
              <a:noFill/>
              <a:ln w="3175" cap="flat" cmpd="sng" algn="ctr">
                <a:solidFill>
                  <a:schemeClr val="accent1"/>
                </a:solidFill>
                <a:prstDash val="solid"/>
              </a:ln>
              <a:effectLst/>
            </p:spPr>
          </p:cxnSp>
        </p:grpSp>
        <p:sp>
          <p:nvSpPr>
            <p:cNvPr id="63" name="Rechthoek 62">
              <a:extLst>
                <a:ext uri="{FF2B5EF4-FFF2-40B4-BE49-F238E27FC236}">
                  <a16:creationId xmlns:a16="http://schemas.microsoft.com/office/drawing/2014/main" id="{C9AA101D-5998-4378-B2F6-36E3E3CD2BB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Hoe werken tekstniveaus?</a:t>
              </a:r>
            </a:p>
          </p:txBody>
        </p:sp>
        <p:sp>
          <p:nvSpPr>
            <p:cNvPr id="64" name="Ovaal 63">
              <a:extLst>
                <a:ext uri="{FF2B5EF4-FFF2-40B4-BE49-F238E27FC236}">
                  <a16:creationId xmlns:a16="http://schemas.microsoft.com/office/drawing/2014/main" id="{9699EB14-5636-4084-8741-379FBE185EEB}"/>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65" name="Rechte verbindingslijn 64">
              <a:extLst>
                <a:ext uri="{FF2B5EF4-FFF2-40B4-BE49-F238E27FC236}">
                  <a16:creationId xmlns:a16="http://schemas.microsoft.com/office/drawing/2014/main" id="{FF5F8992-0652-4FF1-8825-603F6E2F625D}"/>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66" name="Groep 65">
              <a:extLst>
                <a:ext uri="{FF2B5EF4-FFF2-40B4-BE49-F238E27FC236}">
                  <a16:creationId xmlns:a16="http://schemas.microsoft.com/office/drawing/2014/main" id="{6FE3E16C-2573-4C17-BA47-32FE9F9EDC37}"/>
                </a:ext>
              </a:extLst>
            </p:cNvPr>
            <p:cNvGrpSpPr/>
            <p:nvPr userDrawn="1"/>
          </p:nvGrpSpPr>
          <p:grpSpPr>
            <a:xfrm>
              <a:off x="-3437547" y="349413"/>
              <a:ext cx="2933825" cy="558875"/>
              <a:chOff x="-3419346" y="368233"/>
              <a:chExt cx="3904920" cy="743862"/>
            </a:xfrm>
          </p:grpSpPr>
          <p:sp>
            <p:nvSpPr>
              <p:cNvPr id="77" name="Rechthoek 76">
                <a:extLst>
                  <a:ext uri="{FF2B5EF4-FFF2-40B4-BE49-F238E27FC236}">
                    <a16:creationId xmlns:a16="http://schemas.microsoft.com/office/drawing/2014/main" id="{B3A58A0C-D01B-40AD-9EAA-DC06CADF966E}"/>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78" name="Rechte verbindingslijn 77">
                <a:extLst>
                  <a:ext uri="{FF2B5EF4-FFF2-40B4-BE49-F238E27FC236}">
                    <a16:creationId xmlns:a16="http://schemas.microsoft.com/office/drawing/2014/main" id="{1E676E0D-D621-41EA-A894-FACC5ABF1A97}"/>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BC2975CF-0D5E-4AE6-AF82-4ECDA8D123D3}"/>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0" name="Rechthoek 79">
                <a:extLst>
                  <a:ext uri="{FF2B5EF4-FFF2-40B4-BE49-F238E27FC236}">
                    <a16:creationId xmlns:a16="http://schemas.microsoft.com/office/drawing/2014/main" id="{DA5C48AC-31C5-4352-B213-D22E4DC341F8}"/>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81" name="Groep 80">
                <a:extLst>
                  <a:ext uri="{FF2B5EF4-FFF2-40B4-BE49-F238E27FC236}">
                    <a16:creationId xmlns:a16="http://schemas.microsoft.com/office/drawing/2014/main" id="{A1223D7F-DD8D-4D6A-A04C-949918F412AA}"/>
                  </a:ext>
                </a:extLst>
              </p:cNvPr>
              <p:cNvGrpSpPr/>
              <p:nvPr userDrawn="1"/>
            </p:nvGrpSpPr>
            <p:grpSpPr>
              <a:xfrm>
                <a:off x="-3002834" y="720303"/>
                <a:ext cx="182598" cy="143759"/>
                <a:chOff x="-3310843" y="700986"/>
                <a:chExt cx="182598" cy="143759"/>
              </a:xfrm>
            </p:grpSpPr>
            <p:grpSp>
              <p:nvGrpSpPr>
                <p:cNvPr id="120" name="Groep 119">
                  <a:extLst>
                    <a:ext uri="{FF2B5EF4-FFF2-40B4-BE49-F238E27FC236}">
                      <a16:creationId xmlns:a16="http://schemas.microsoft.com/office/drawing/2014/main" id="{D9D55D83-4A8C-475D-8CA2-5CF17161A9DB}"/>
                    </a:ext>
                  </a:extLst>
                </p:cNvPr>
                <p:cNvGrpSpPr/>
                <p:nvPr userDrawn="1"/>
              </p:nvGrpSpPr>
              <p:grpSpPr>
                <a:xfrm>
                  <a:off x="-3310843" y="700986"/>
                  <a:ext cx="182598" cy="143759"/>
                  <a:chOff x="-3310843" y="700986"/>
                  <a:chExt cx="182598" cy="143759"/>
                </a:xfrm>
              </p:grpSpPr>
              <p:cxnSp>
                <p:nvCxnSpPr>
                  <p:cNvPr id="124" name="Rechte verbindingslijn 123">
                    <a:extLst>
                      <a:ext uri="{FF2B5EF4-FFF2-40B4-BE49-F238E27FC236}">
                        <a16:creationId xmlns:a16="http://schemas.microsoft.com/office/drawing/2014/main" id="{6F537261-7C82-45A6-842B-C18ED7D17866}"/>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25" name="Rechte verbindingslijn 124">
                    <a:extLst>
                      <a:ext uri="{FF2B5EF4-FFF2-40B4-BE49-F238E27FC236}">
                        <a16:creationId xmlns:a16="http://schemas.microsoft.com/office/drawing/2014/main" id="{19BCF39B-94C3-4A07-B46D-3E67A2CC2532}"/>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26" name="Rechte verbindingslijn 125">
                    <a:extLst>
                      <a:ext uri="{FF2B5EF4-FFF2-40B4-BE49-F238E27FC236}">
                        <a16:creationId xmlns:a16="http://schemas.microsoft.com/office/drawing/2014/main" id="{B3E7B442-1211-4A08-BF5E-89C2279D34F6}"/>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27" name="Rechte verbindingslijn 126">
                    <a:extLst>
                      <a:ext uri="{FF2B5EF4-FFF2-40B4-BE49-F238E27FC236}">
                        <a16:creationId xmlns:a16="http://schemas.microsoft.com/office/drawing/2014/main" id="{11A1B0B0-0474-46B4-847A-3D5BD57CA270}"/>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28" name="Rechte verbindingslijn 127">
                    <a:extLst>
                      <a:ext uri="{FF2B5EF4-FFF2-40B4-BE49-F238E27FC236}">
                        <a16:creationId xmlns:a16="http://schemas.microsoft.com/office/drawing/2014/main" id="{12A0FD13-1AC9-49CE-9C07-9414A4D351DD}"/>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21" name="Groep 120">
                  <a:extLst>
                    <a:ext uri="{FF2B5EF4-FFF2-40B4-BE49-F238E27FC236}">
                      <a16:creationId xmlns:a16="http://schemas.microsoft.com/office/drawing/2014/main" id="{8BCBF4D4-1B79-4826-B669-3359C989D6F3}"/>
                    </a:ext>
                  </a:extLst>
                </p:cNvPr>
                <p:cNvGrpSpPr/>
                <p:nvPr userDrawn="1"/>
              </p:nvGrpSpPr>
              <p:grpSpPr>
                <a:xfrm flipH="1">
                  <a:off x="-3310774" y="735854"/>
                  <a:ext cx="88801" cy="72568"/>
                  <a:chOff x="-2091059" y="1395403"/>
                  <a:chExt cx="157316" cy="128558"/>
                </a:xfrm>
              </p:grpSpPr>
              <p:sp>
                <p:nvSpPr>
                  <p:cNvPr id="122" name="Rechthoek 121">
                    <a:extLst>
                      <a:ext uri="{FF2B5EF4-FFF2-40B4-BE49-F238E27FC236}">
                        <a16:creationId xmlns:a16="http://schemas.microsoft.com/office/drawing/2014/main" id="{3C2ADB37-8747-46EB-A3BA-EBB650C6C85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23" name="Pijl: punthaak 122">
                    <a:extLst>
                      <a:ext uri="{FF2B5EF4-FFF2-40B4-BE49-F238E27FC236}">
                        <a16:creationId xmlns:a16="http://schemas.microsoft.com/office/drawing/2014/main" id="{41A7EDFE-D429-42C0-9A4C-3DCFD7BBB7F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82" name="Groep 81">
                <a:extLst>
                  <a:ext uri="{FF2B5EF4-FFF2-40B4-BE49-F238E27FC236}">
                    <a16:creationId xmlns:a16="http://schemas.microsoft.com/office/drawing/2014/main" id="{B5AE25E3-35B9-46C5-840E-BB05540FAF44}"/>
                  </a:ext>
                </a:extLst>
              </p:cNvPr>
              <p:cNvGrpSpPr/>
              <p:nvPr userDrawn="1"/>
            </p:nvGrpSpPr>
            <p:grpSpPr>
              <a:xfrm>
                <a:off x="-3326107" y="720303"/>
                <a:ext cx="182598" cy="143759"/>
                <a:chOff x="-3634116" y="700986"/>
                <a:chExt cx="182598" cy="143759"/>
              </a:xfrm>
            </p:grpSpPr>
            <p:grpSp>
              <p:nvGrpSpPr>
                <p:cNvPr id="111" name="Groep 110">
                  <a:extLst>
                    <a:ext uri="{FF2B5EF4-FFF2-40B4-BE49-F238E27FC236}">
                      <a16:creationId xmlns:a16="http://schemas.microsoft.com/office/drawing/2014/main" id="{A3BE8DB1-4FDE-4273-9151-E64DA9A0CAFC}"/>
                    </a:ext>
                  </a:extLst>
                </p:cNvPr>
                <p:cNvGrpSpPr/>
                <p:nvPr userDrawn="1"/>
              </p:nvGrpSpPr>
              <p:grpSpPr>
                <a:xfrm>
                  <a:off x="-3634116" y="700986"/>
                  <a:ext cx="182598" cy="143759"/>
                  <a:chOff x="-3634116" y="700986"/>
                  <a:chExt cx="182598" cy="143759"/>
                </a:xfrm>
              </p:grpSpPr>
              <p:cxnSp>
                <p:nvCxnSpPr>
                  <p:cNvPr id="115" name="Rechte verbindingslijn 114">
                    <a:extLst>
                      <a:ext uri="{FF2B5EF4-FFF2-40B4-BE49-F238E27FC236}">
                        <a16:creationId xmlns:a16="http://schemas.microsoft.com/office/drawing/2014/main" id="{972C35F5-D752-44A0-9C98-13A26537CF4D}"/>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16" name="Rechte verbindingslijn 115">
                    <a:extLst>
                      <a:ext uri="{FF2B5EF4-FFF2-40B4-BE49-F238E27FC236}">
                        <a16:creationId xmlns:a16="http://schemas.microsoft.com/office/drawing/2014/main" id="{FE2F120F-399F-42E6-87E3-EF56C56A5147}"/>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17" name="Rechte verbindingslijn 116">
                    <a:extLst>
                      <a:ext uri="{FF2B5EF4-FFF2-40B4-BE49-F238E27FC236}">
                        <a16:creationId xmlns:a16="http://schemas.microsoft.com/office/drawing/2014/main" id="{BF576564-C5BB-400D-8AC6-61C8725DB2F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18" name="Rechte verbindingslijn 117">
                    <a:extLst>
                      <a:ext uri="{FF2B5EF4-FFF2-40B4-BE49-F238E27FC236}">
                        <a16:creationId xmlns:a16="http://schemas.microsoft.com/office/drawing/2014/main" id="{2171D2AF-5840-433A-982F-DE7BC53E1D2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19" name="Rechte verbindingslijn 118">
                    <a:extLst>
                      <a:ext uri="{FF2B5EF4-FFF2-40B4-BE49-F238E27FC236}">
                        <a16:creationId xmlns:a16="http://schemas.microsoft.com/office/drawing/2014/main" id="{B6E2FC05-BBB0-4A1F-B712-FB464833C7E7}"/>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12" name="Groep 111">
                  <a:extLst>
                    <a:ext uri="{FF2B5EF4-FFF2-40B4-BE49-F238E27FC236}">
                      <a16:creationId xmlns:a16="http://schemas.microsoft.com/office/drawing/2014/main" id="{3865FD3C-4812-4A43-8033-7F2CC18C48DD}"/>
                    </a:ext>
                  </a:extLst>
                </p:cNvPr>
                <p:cNvGrpSpPr/>
                <p:nvPr userDrawn="1"/>
              </p:nvGrpSpPr>
              <p:grpSpPr>
                <a:xfrm>
                  <a:off x="-3634047" y="735854"/>
                  <a:ext cx="88801" cy="72568"/>
                  <a:chOff x="-2091059" y="1395403"/>
                  <a:chExt cx="157316" cy="128558"/>
                </a:xfrm>
              </p:grpSpPr>
              <p:sp>
                <p:nvSpPr>
                  <p:cNvPr id="113" name="Rechthoek 112">
                    <a:extLst>
                      <a:ext uri="{FF2B5EF4-FFF2-40B4-BE49-F238E27FC236}">
                        <a16:creationId xmlns:a16="http://schemas.microsoft.com/office/drawing/2014/main" id="{E8373B53-3AFC-4930-9622-5781195CD33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14" name="Pijl: punthaak 113">
                    <a:extLst>
                      <a:ext uri="{FF2B5EF4-FFF2-40B4-BE49-F238E27FC236}">
                        <a16:creationId xmlns:a16="http://schemas.microsoft.com/office/drawing/2014/main" id="{F0307083-229C-4307-B6C8-1E4C0E2E72E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cxnSp>
            <p:nvCxnSpPr>
              <p:cNvPr id="83" name="Rechte verbindingslijn 82">
                <a:extLst>
                  <a:ext uri="{FF2B5EF4-FFF2-40B4-BE49-F238E27FC236}">
                    <a16:creationId xmlns:a16="http://schemas.microsoft.com/office/drawing/2014/main" id="{569083F5-BC69-464A-9B4A-E007FD335AE7}"/>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84" name="Rechte verbindingslijn 83">
                <a:extLst>
                  <a:ext uri="{FF2B5EF4-FFF2-40B4-BE49-F238E27FC236}">
                    <a16:creationId xmlns:a16="http://schemas.microsoft.com/office/drawing/2014/main" id="{80487AEE-C53F-4D23-8A34-770135EFA233}"/>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85" name="Groep 84">
                <a:extLst>
                  <a:ext uri="{FF2B5EF4-FFF2-40B4-BE49-F238E27FC236}">
                    <a16:creationId xmlns:a16="http://schemas.microsoft.com/office/drawing/2014/main" id="{1D989A7F-2A33-4E22-AE45-569E58CEF1EB}"/>
                  </a:ext>
                </a:extLst>
              </p:cNvPr>
              <p:cNvGrpSpPr/>
              <p:nvPr userDrawn="1"/>
            </p:nvGrpSpPr>
            <p:grpSpPr>
              <a:xfrm>
                <a:off x="-2425037" y="370226"/>
                <a:ext cx="357690" cy="330595"/>
                <a:chOff x="-2721817" y="347336"/>
                <a:chExt cx="432805" cy="400021"/>
              </a:xfrm>
            </p:grpSpPr>
            <p:sp>
              <p:nvSpPr>
                <p:cNvPr id="100" name="Rechthoek 99">
                  <a:extLst>
                    <a:ext uri="{FF2B5EF4-FFF2-40B4-BE49-F238E27FC236}">
                      <a16:creationId xmlns:a16="http://schemas.microsoft.com/office/drawing/2014/main" id="{47BED361-5E68-4565-A0A6-55BF13004951}"/>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01" name="Groep 100">
                  <a:extLst>
                    <a:ext uri="{FF2B5EF4-FFF2-40B4-BE49-F238E27FC236}">
                      <a16:creationId xmlns:a16="http://schemas.microsoft.com/office/drawing/2014/main" id="{D69A5D4D-F162-4CA6-88BA-893C18E154B6}"/>
                    </a:ext>
                  </a:extLst>
                </p:cNvPr>
                <p:cNvGrpSpPr/>
                <p:nvPr userDrawn="1"/>
              </p:nvGrpSpPr>
              <p:grpSpPr>
                <a:xfrm>
                  <a:off x="-2652453" y="431583"/>
                  <a:ext cx="294076" cy="231526"/>
                  <a:chOff x="-3634116" y="700986"/>
                  <a:chExt cx="182598" cy="143759"/>
                </a:xfrm>
              </p:grpSpPr>
              <p:grpSp>
                <p:nvGrpSpPr>
                  <p:cNvPr id="102" name="Groep 101">
                    <a:extLst>
                      <a:ext uri="{FF2B5EF4-FFF2-40B4-BE49-F238E27FC236}">
                        <a16:creationId xmlns:a16="http://schemas.microsoft.com/office/drawing/2014/main" id="{4D802635-C30E-43CB-8E40-D272B157CDB6}"/>
                      </a:ext>
                    </a:extLst>
                  </p:cNvPr>
                  <p:cNvGrpSpPr/>
                  <p:nvPr userDrawn="1"/>
                </p:nvGrpSpPr>
                <p:grpSpPr>
                  <a:xfrm>
                    <a:off x="-3634116" y="700986"/>
                    <a:ext cx="182598" cy="143759"/>
                    <a:chOff x="-3634116" y="700986"/>
                    <a:chExt cx="182598" cy="143759"/>
                  </a:xfrm>
                </p:grpSpPr>
                <p:cxnSp>
                  <p:nvCxnSpPr>
                    <p:cNvPr id="106" name="Rechte verbindingslijn 105">
                      <a:extLst>
                        <a:ext uri="{FF2B5EF4-FFF2-40B4-BE49-F238E27FC236}">
                          <a16:creationId xmlns:a16="http://schemas.microsoft.com/office/drawing/2014/main" id="{A63936CF-ED21-46A8-8CCE-FBFC29577658}"/>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07" name="Rechte verbindingslijn 106">
                      <a:extLst>
                        <a:ext uri="{FF2B5EF4-FFF2-40B4-BE49-F238E27FC236}">
                          <a16:creationId xmlns:a16="http://schemas.microsoft.com/office/drawing/2014/main" id="{8D1A86D9-F28D-4A68-B9F7-DFFAB64532D0}"/>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08" name="Rechte verbindingslijn 107">
                      <a:extLst>
                        <a:ext uri="{FF2B5EF4-FFF2-40B4-BE49-F238E27FC236}">
                          <a16:creationId xmlns:a16="http://schemas.microsoft.com/office/drawing/2014/main" id="{C3E74506-33A7-423B-B1B3-DD2C57227A1C}"/>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09" name="Rechte verbindingslijn 108">
                      <a:extLst>
                        <a:ext uri="{FF2B5EF4-FFF2-40B4-BE49-F238E27FC236}">
                          <a16:creationId xmlns:a16="http://schemas.microsoft.com/office/drawing/2014/main" id="{2E94A633-B6C0-4851-A40C-E07E528C3EDD}"/>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10" name="Rechte verbindingslijn 109">
                      <a:extLst>
                        <a:ext uri="{FF2B5EF4-FFF2-40B4-BE49-F238E27FC236}">
                          <a16:creationId xmlns:a16="http://schemas.microsoft.com/office/drawing/2014/main" id="{4D3D648E-4CAD-4A5A-9AD1-C8411A728FE4}"/>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03" name="Groep 102">
                    <a:extLst>
                      <a:ext uri="{FF2B5EF4-FFF2-40B4-BE49-F238E27FC236}">
                        <a16:creationId xmlns:a16="http://schemas.microsoft.com/office/drawing/2014/main" id="{59653A4A-207D-46E2-8D87-CE3BC761FF3E}"/>
                      </a:ext>
                    </a:extLst>
                  </p:cNvPr>
                  <p:cNvGrpSpPr/>
                  <p:nvPr userDrawn="1"/>
                </p:nvGrpSpPr>
                <p:grpSpPr>
                  <a:xfrm>
                    <a:off x="-3634047" y="735854"/>
                    <a:ext cx="88801" cy="72568"/>
                    <a:chOff x="-2091059" y="1395403"/>
                    <a:chExt cx="157316" cy="128558"/>
                  </a:xfrm>
                </p:grpSpPr>
                <p:sp>
                  <p:nvSpPr>
                    <p:cNvPr id="104" name="Rechthoek 103">
                      <a:extLst>
                        <a:ext uri="{FF2B5EF4-FFF2-40B4-BE49-F238E27FC236}">
                          <a16:creationId xmlns:a16="http://schemas.microsoft.com/office/drawing/2014/main" id="{B8096820-5477-47BF-9943-E3EC0F15120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05" name="Pijl: punthaak 104">
                      <a:extLst>
                        <a:ext uri="{FF2B5EF4-FFF2-40B4-BE49-F238E27FC236}">
                          <a16:creationId xmlns:a16="http://schemas.microsoft.com/office/drawing/2014/main" id="{5C78EA71-B78C-4895-A9DD-7E45B42D47B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86" name="Groep 85">
                <a:extLst>
                  <a:ext uri="{FF2B5EF4-FFF2-40B4-BE49-F238E27FC236}">
                    <a16:creationId xmlns:a16="http://schemas.microsoft.com/office/drawing/2014/main" id="{F78EB386-09A0-4E87-9EDF-873F16B14AF7}"/>
                  </a:ext>
                </a:extLst>
              </p:cNvPr>
              <p:cNvGrpSpPr/>
              <p:nvPr userDrawn="1"/>
            </p:nvGrpSpPr>
            <p:grpSpPr>
              <a:xfrm>
                <a:off x="-2425037" y="781500"/>
                <a:ext cx="357690" cy="330595"/>
                <a:chOff x="-2721817" y="782525"/>
                <a:chExt cx="432805" cy="400021"/>
              </a:xfrm>
            </p:grpSpPr>
            <p:sp>
              <p:nvSpPr>
                <p:cNvPr id="89" name="Rechthoek 88">
                  <a:extLst>
                    <a:ext uri="{FF2B5EF4-FFF2-40B4-BE49-F238E27FC236}">
                      <a16:creationId xmlns:a16="http://schemas.microsoft.com/office/drawing/2014/main" id="{BFF5213A-CE8D-4A7F-AA14-BB9BEC0EDDB3}"/>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90" name="Groep 89">
                  <a:extLst>
                    <a:ext uri="{FF2B5EF4-FFF2-40B4-BE49-F238E27FC236}">
                      <a16:creationId xmlns:a16="http://schemas.microsoft.com/office/drawing/2014/main" id="{964274F0-884C-4D97-BF8F-4F9ADA14BFBF}"/>
                    </a:ext>
                  </a:extLst>
                </p:cNvPr>
                <p:cNvGrpSpPr/>
                <p:nvPr userDrawn="1"/>
              </p:nvGrpSpPr>
              <p:grpSpPr>
                <a:xfrm>
                  <a:off x="-2652453" y="866772"/>
                  <a:ext cx="294076" cy="231526"/>
                  <a:chOff x="-3310843" y="700986"/>
                  <a:chExt cx="182598" cy="143759"/>
                </a:xfrm>
              </p:grpSpPr>
              <p:grpSp>
                <p:nvGrpSpPr>
                  <p:cNvPr id="91" name="Groep 90">
                    <a:extLst>
                      <a:ext uri="{FF2B5EF4-FFF2-40B4-BE49-F238E27FC236}">
                        <a16:creationId xmlns:a16="http://schemas.microsoft.com/office/drawing/2014/main" id="{1CCCED20-9631-46EC-9775-5E44F0B334E3}"/>
                      </a:ext>
                    </a:extLst>
                  </p:cNvPr>
                  <p:cNvGrpSpPr/>
                  <p:nvPr userDrawn="1"/>
                </p:nvGrpSpPr>
                <p:grpSpPr>
                  <a:xfrm>
                    <a:off x="-3310843" y="700986"/>
                    <a:ext cx="182598" cy="143759"/>
                    <a:chOff x="-3310843" y="700986"/>
                    <a:chExt cx="182598" cy="143759"/>
                  </a:xfrm>
                </p:grpSpPr>
                <p:cxnSp>
                  <p:nvCxnSpPr>
                    <p:cNvPr id="95" name="Rechte verbindingslijn 94">
                      <a:extLst>
                        <a:ext uri="{FF2B5EF4-FFF2-40B4-BE49-F238E27FC236}">
                          <a16:creationId xmlns:a16="http://schemas.microsoft.com/office/drawing/2014/main" id="{08780D89-C36F-4654-ADAE-EB1B7EF2FF23}"/>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96" name="Rechte verbindingslijn 95">
                      <a:extLst>
                        <a:ext uri="{FF2B5EF4-FFF2-40B4-BE49-F238E27FC236}">
                          <a16:creationId xmlns:a16="http://schemas.microsoft.com/office/drawing/2014/main" id="{5027AEA0-F851-4DC8-A60A-330E6B3A060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97" name="Rechte verbindingslijn 96">
                      <a:extLst>
                        <a:ext uri="{FF2B5EF4-FFF2-40B4-BE49-F238E27FC236}">
                          <a16:creationId xmlns:a16="http://schemas.microsoft.com/office/drawing/2014/main" id="{961F1602-2071-4851-AC0C-7E20CF23B9DD}"/>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98" name="Rechte verbindingslijn 97">
                      <a:extLst>
                        <a:ext uri="{FF2B5EF4-FFF2-40B4-BE49-F238E27FC236}">
                          <a16:creationId xmlns:a16="http://schemas.microsoft.com/office/drawing/2014/main" id="{C04B8C6E-F5E2-4BAF-8335-406E88A4F10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99" name="Rechte verbindingslijn 98">
                      <a:extLst>
                        <a:ext uri="{FF2B5EF4-FFF2-40B4-BE49-F238E27FC236}">
                          <a16:creationId xmlns:a16="http://schemas.microsoft.com/office/drawing/2014/main" id="{D831217E-3E0A-4F21-A0F1-08010F201C6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92" name="Groep 91">
                    <a:extLst>
                      <a:ext uri="{FF2B5EF4-FFF2-40B4-BE49-F238E27FC236}">
                        <a16:creationId xmlns:a16="http://schemas.microsoft.com/office/drawing/2014/main" id="{9336C5DD-1A50-4112-AE5C-8578A04F1744}"/>
                      </a:ext>
                    </a:extLst>
                  </p:cNvPr>
                  <p:cNvGrpSpPr/>
                  <p:nvPr userDrawn="1"/>
                </p:nvGrpSpPr>
                <p:grpSpPr>
                  <a:xfrm flipH="1">
                    <a:off x="-3310774" y="735854"/>
                    <a:ext cx="88801" cy="72568"/>
                    <a:chOff x="-2091059" y="1395403"/>
                    <a:chExt cx="157316" cy="128558"/>
                  </a:xfrm>
                </p:grpSpPr>
                <p:sp>
                  <p:nvSpPr>
                    <p:cNvPr id="93" name="Rechthoek 92">
                      <a:extLst>
                        <a:ext uri="{FF2B5EF4-FFF2-40B4-BE49-F238E27FC236}">
                          <a16:creationId xmlns:a16="http://schemas.microsoft.com/office/drawing/2014/main" id="{DD4F4F0E-41C3-480F-A272-FAC4DBB81AE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94" name="Pijl: punthaak 93">
                      <a:extLst>
                        <a:ext uri="{FF2B5EF4-FFF2-40B4-BE49-F238E27FC236}">
                          <a16:creationId xmlns:a16="http://schemas.microsoft.com/office/drawing/2014/main" id="{606059D0-2BD4-4632-AE67-32CBA56C4D0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sp>
            <p:nvSpPr>
              <p:cNvPr id="87" name="Rechthoek 86">
                <a:extLst>
                  <a:ext uri="{FF2B5EF4-FFF2-40B4-BE49-F238E27FC236}">
                    <a16:creationId xmlns:a16="http://schemas.microsoft.com/office/drawing/2014/main" id="{38B61C99-0312-4E29-8945-19D327970367}"/>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Arial"/>
                    <a:ea typeface="+mn-ea"/>
                    <a:cs typeface="Segoe UI Light" panose="020B0502040204020203" pitchFamily="34" charset="0"/>
                  </a:rPr>
                  <a:t>Tekstniveau omhoog</a:t>
                </a:r>
              </a:p>
            </p:txBody>
          </p:sp>
          <p:sp>
            <p:nvSpPr>
              <p:cNvPr id="88" name="Rechthoek 87">
                <a:extLst>
                  <a:ext uri="{FF2B5EF4-FFF2-40B4-BE49-F238E27FC236}">
                    <a16:creationId xmlns:a16="http://schemas.microsoft.com/office/drawing/2014/main" id="{1C9FDD8E-F8EC-42A1-B15C-0777BA7BAE79}"/>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omlaag</a:t>
                </a:r>
              </a:p>
            </p:txBody>
          </p:sp>
        </p:grpSp>
        <p:cxnSp>
          <p:nvCxnSpPr>
            <p:cNvPr id="67" name="Rechte verbindingslijn 66">
              <a:extLst>
                <a:ext uri="{FF2B5EF4-FFF2-40B4-BE49-F238E27FC236}">
                  <a16:creationId xmlns:a16="http://schemas.microsoft.com/office/drawing/2014/main" id="{F2AD9607-7DEF-480F-B2A1-5F585950D6AB}"/>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68" name="Rechthoek 67">
              <a:extLst>
                <a:ext uri="{FF2B5EF4-FFF2-40B4-BE49-F238E27FC236}">
                  <a16:creationId xmlns:a16="http://schemas.microsoft.com/office/drawing/2014/main" id="{2C512C1E-20B3-48AA-A7ED-499E829FE25D}"/>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rgbClr val="C3D200"/>
                </a:buClr>
                <a:buSzTx/>
                <a:buFont typeface="Wingdings" panose="05000000000000000000" pitchFamily="2" charset="2"/>
                <a:buChar char="§"/>
                <a:tabLst/>
                <a:defRPr/>
              </a:pP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69" name="Ovaal 68">
              <a:extLst>
                <a:ext uri="{FF2B5EF4-FFF2-40B4-BE49-F238E27FC236}">
                  <a16:creationId xmlns:a16="http://schemas.microsoft.com/office/drawing/2014/main" id="{945A2244-55F0-41B4-8E2D-A3700612AE7E}"/>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70" name="Rechthoek 69">
              <a:extLst>
                <a:ext uri="{FF2B5EF4-FFF2-40B4-BE49-F238E27FC236}">
                  <a16:creationId xmlns:a16="http://schemas.microsoft.com/office/drawing/2014/main" id="{14A842EA-2030-4EDF-BEAC-5980B8402ABD}"/>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360363" marR="0" lvl="1" indent="-193675" algn="l" defTabSz="914400" rtl="0" eaLnBrk="1" fontAlgn="auto" latinLnBrk="0" hangingPunct="1">
                <a:lnSpc>
                  <a:spcPct val="100000"/>
                </a:lnSpc>
                <a:spcBef>
                  <a:spcPts val="600"/>
                </a:spcBef>
                <a:spcAft>
                  <a:spcPts val="600"/>
                </a:spcAft>
                <a:buClr>
                  <a:srgbClr val="C3D200"/>
                </a:buClr>
                <a:buSzTx/>
                <a:buFont typeface="Calibri" panose="020F0502020204030204" pitchFamily="34" charset="0"/>
                <a:buChar char="→"/>
                <a:tabLst/>
                <a:defRPr/>
              </a:pPr>
              <a:r>
                <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rPr>
                <a:t>Sub-</a:t>
              </a:r>
              <a:r>
                <a:rPr kumimoji="0" lang="nl-NL" sz="1100" b="0" i="0" u="none" strike="noStrike" kern="1200" cap="none" spc="0" normalizeH="0" baseline="0" noProof="0" err="1">
                  <a:ln>
                    <a:noFill/>
                  </a:ln>
                  <a:solidFill>
                    <a:prstClr val="black">
                      <a:lumMod val="65000"/>
                      <a:lumOff val="35000"/>
                    </a:prstClr>
                  </a:solidFill>
                  <a:effectLst/>
                  <a:uLnTx/>
                  <a:uFillTx/>
                  <a:latin typeface="Arial"/>
                  <a:ea typeface="+mn-ea"/>
                  <a:cs typeface="+mn-cs"/>
                </a:rPr>
                <a:t>bullet</a:t>
              </a:r>
              <a:endPar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71" name="Ovaal 70">
              <a:extLst>
                <a:ext uri="{FF2B5EF4-FFF2-40B4-BE49-F238E27FC236}">
                  <a16:creationId xmlns:a16="http://schemas.microsoft.com/office/drawing/2014/main" id="{1692F7B7-6DAE-4911-AE10-FB727D6731B7}"/>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72" name="Rechthoek 71">
              <a:extLst>
                <a:ext uri="{FF2B5EF4-FFF2-40B4-BE49-F238E27FC236}">
                  <a16:creationId xmlns:a16="http://schemas.microsoft.com/office/drawing/2014/main" id="{F709F0F4-1819-4025-A2E4-1150D39A33F5}"/>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rgbClr val="C3D200"/>
                </a:buClr>
                <a:buSzTx/>
                <a:buFont typeface="Arial" panose="020B0604020202020204" pitchFamily="34" charset="0"/>
                <a:buNone/>
                <a:tabLst/>
                <a:defRPr/>
              </a:pPr>
              <a:r>
                <a:rPr kumimoji="0" lang="en-US"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Leestekst</a:t>
              </a:r>
              <a:endParaRPr kumimoji="0" lang="en-US"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73" name="Ovaal 72">
              <a:extLst>
                <a:ext uri="{FF2B5EF4-FFF2-40B4-BE49-F238E27FC236}">
                  <a16:creationId xmlns:a16="http://schemas.microsoft.com/office/drawing/2014/main" id="{776CD3FC-7F60-411A-AE1D-AAAC835E0249}"/>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4</a:t>
              </a:r>
            </a:p>
          </p:txBody>
        </p:sp>
        <p:sp>
          <p:nvSpPr>
            <p:cNvPr id="74" name="Rechthoek 73">
              <a:extLst>
                <a:ext uri="{FF2B5EF4-FFF2-40B4-BE49-F238E27FC236}">
                  <a16:creationId xmlns:a16="http://schemas.microsoft.com/office/drawing/2014/main" id="{E7B4F724-3A71-4140-A62D-F9C3A2BE1E30}"/>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nl-NL" sz="1400" b="0" i="0" u="none" strike="noStrike" kern="1200" cap="none" spc="0" normalizeH="0" baseline="0" noProof="0">
                  <a:ln>
                    <a:noFill/>
                  </a:ln>
                  <a:solidFill>
                    <a:srgbClr val="3AAA40"/>
                  </a:solidFill>
                  <a:effectLst/>
                  <a:uLnTx/>
                  <a:uFillTx/>
                  <a:latin typeface="Arial"/>
                  <a:ea typeface="+mn-ea"/>
                  <a:cs typeface="+mn-cs"/>
                </a:rPr>
                <a:t>Subtitel</a:t>
              </a:r>
            </a:p>
          </p:txBody>
        </p:sp>
        <p:sp>
          <p:nvSpPr>
            <p:cNvPr id="75" name="Ovaal 74">
              <a:extLst>
                <a:ext uri="{FF2B5EF4-FFF2-40B4-BE49-F238E27FC236}">
                  <a16:creationId xmlns:a16="http://schemas.microsoft.com/office/drawing/2014/main" id="{9C438216-C6F5-45E7-AAA0-9E53C730E0CD}"/>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5</a:t>
              </a:r>
            </a:p>
          </p:txBody>
        </p:sp>
        <p:sp>
          <p:nvSpPr>
            <p:cNvPr id="76" name="Rechthoek 75">
              <a:extLst>
                <a:ext uri="{FF2B5EF4-FFF2-40B4-BE49-F238E27FC236}">
                  <a16:creationId xmlns:a16="http://schemas.microsoft.com/office/drawing/2014/main" id="{A9FAFAEF-AF58-4F5B-B26C-14BBF4130767}"/>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371255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209">
                                            <p:bg/>
                                          </p:spTgt>
                                        </p:tgtEl>
                                        <p:attrNameLst>
                                          <p:attrName>style.visibility</p:attrName>
                                        </p:attrNameLst>
                                      </p:cBhvr>
                                      <p:to>
                                        <p:strVal val="visible"/>
                                      </p:to>
                                    </p:set>
                                    <p:anim calcmode="lin" valueType="num">
                                      <p:cBhvr additive="base">
                                        <p:cTn id="7" dur="500" fill="hold"/>
                                        <p:tgtEl>
                                          <p:spTgt spid="209">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209">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209">
                                            <p:txEl>
                                              <p:pRg st="0" end="0"/>
                                            </p:txEl>
                                          </p:spTgt>
                                        </p:tgtEl>
                                        <p:attrNameLst>
                                          <p:attrName>style.visibility</p:attrName>
                                        </p:attrNameLst>
                                      </p:cBhvr>
                                      <p:to>
                                        <p:strVal val="visible"/>
                                      </p:to>
                                    </p:set>
                                    <p:anim calcmode="lin" valueType="num">
                                      <p:cBhvr additive="base">
                                        <p:cTn id="11" dur="500" fill="hold"/>
                                        <p:tgtEl>
                                          <p:spTgt spid="20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0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uiExpand="1" build="p" animBg="1">
        <p:tmplLst>
          <p:tmpl>
            <p:tnLst>
              <p:par>
                <p:cTn presetID="2" presetClass="entr" presetSubtype="8" decel="100000" fill="hold" nodeType="withEffect">
                  <p:stCondLst>
                    <p:cond delay="400"/>
                  </p:stCondLst>
                  <p:childTnLst>
                    <p:set>
                      <p:cBhvr>
                        <p:cTn dur="1" fill="hold">
                          <p:stCondLst>
                            <p:cond delay="0"/>
                          </p:stCondLst>
                        </p:cTn>
                        <p:tgtEl>
                          <p:spTgt spid="209"/>
                        </p:tgtEl>
                        <p:attrNameLst>
                          <p:attrName>style.visibility</p:attrName>
                        </p:attrNameLst>
                      </p:cBhvr>
                      <p:to>
                        <p:strVal val="visible"/>
                      </p:to>
                    </p:set>
                    <p:anim calcmode="lin" valueType="num">
                      <p:cBhvr additive="base">
                        <p:cTn dur="500" fill="hold"/>
                        <p:tgtEl>
                          <p:spTgt spid="209"/>
                        </p:tgtEl>
                        <p:attrNameLst>
                          <p:attrName>ppt_x</p:attrName>
                        </p:attrNameLst>
                      </p:cBhvr>
                      <p:tavLst>
                        <p:tav tm="0">
                          <p:val>
                            <p:strVal val="0-#ppt_w/2"/>
                          </p:val>
                        </p:tav>
                        <p:tav tm="100000">
                          <p:val>
                            <p:strVal val="#ppt_x"/>
                          </p:val>
                        </p:tav>
                      </p:tavLst>
                    </p:anim>
                    <p:anim calcmode="lin" valueType="num">
                      <p:cBhvr additive="base">
                        <p:cTn dur="500" fill="hold"/>
                        <p:tgtEl>
                          <p:spTgt spid="209"/>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209"/>
                        </p:tgtEl>
                        <p:attrNameLst>
                          <p:attrName>style.visibility</p:attrName>
                        </p:attrNameLst>
                      </p:cBhvr>
                      <p:to>
                        <p:strVal val="visible"/>
                      </p:to>
                    </p:set>
                    <p:anim calcmode="lin" valueType="num">
                      <p:cBhvr additive="base">
                        <p:cTn dur="500" fill="hold"/>
                        <p:tgtEl>
                          <p:spTgt spid="209"/>
                        </p:tgtEl>
                        <p:attrNameLst>
                          <p:attrName>ppt_x</p:attrName>
                        </p:attrNameLst>
                      </p:cBhvr>
                      <p:tavLst>
                        <p:tav tm="0">
                          <p:val>
                            <p:strVal val="0-#ppt_w/2"/>
                          </p:val>
                        </p:tav>
                        <p:tav tm="100000">
                          <p:val>
                            <p:strVal val="#ppt_x"/>
                          </p:val>
                        </p:tav>
                      </p:tavLst>
                    </p:anim>
                    <p:anim calcmode="lin" valueType="num">
                      <p:cBhvr additive="base">
                        <p:cTn dur="500" fill="hold"/>
                        <p:tgtEl>
                          <p:spTgt spid="20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MET FOTO (25% / 75%)">
    <p:spTree>
      <p:nvGrpSpPr>
        <p:cNvPr id="1" name=""/>
        <p:cNvGrpSpPr/>
        <p:nvPr/>
      </p:nvGrpSpPr>
      <p:grpSpPr>
        <a:xfrm>
          <a:off x="0" y="0"/>
          <a:ext cx="0" cy="0"/>
          <a:chOff x="0" y="0"/>
          <a:chExt cx="0" cy="0"/>
        </a:xfrm>
      </p:grpSpPr>
      <p:sp>
        <p:nvSpPr>
          <p:cNvPr id="17" name="Tijdelijke aanduiding voor afbeelding 12">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4750457" y="0"/>
            <a:ext cx="7441544" cy="6858000"/>
          </a:xfrm>
          <a:custGeom>
            <a:avLst/>
            <a:gdLst>
              <a:gd name="connsiteX0" fmla="*/ 0 w 7441544"/>
              <a:gd name="connsiteY0" fmla="*/ 0 h 6858000"/>
              <a:gd name="connsiteX1" fmla="*/ 7441544 w 7441544"/>
              <a:gd name="connsiteY1" fmla="*/ 0 h 6858000"/>
              <a:gd name="connsiteX2" fmla="*/ 7441544 w 7441544"/>
              <a:gd name="connsiteY2" fmla="*/ 0 h 6858000"/>
              <a:gd name="connsiteX3" fmla="*/ 7441544 w 7441544"/>
              <a:gd name="connsiteY3" fmla="*/ 6858000 h 6858000"/>
              <a:gd name="connsiteX4" fmla="*/ 0 w 7441544"/>
              <a:gd name="connsiteY4" fmla="*/ 6858000 h 6858000"/>
              <a:gd name="connsiteX5" fmla="*/ 0 w 7441544"/>
              <a:gd name="connsiteY5" fmla="*/ 0 h 6858000"/>
              <a:gd name="connsiteX0" fmla="*/ 1248228 w 7441544"/>
              <a:gd name="connsiteY0" fmla="*/ 0 h 6858000"/>
              <a:gd name="connsiteX1" fmla="*/ 7441544 w 7441544"/>
              <a:gd name="connsiteY1" fmla="*/ 0 h 6858000"/>
              <a:gd name="connsiteX2" fmla="*/ 7441544 w 7441544"/>
              <a:gd name="connsiteY2" fmla="*/ 0 h 6858000"/>
              <a:gd name="connsiteX3" fmla="*/ 7441544 w 7441544"/>
              <a:gd name="connsiteY3" fmla="*/ 6858000 h 6858000"/>
              <a:gd name="connsiteX4" fmla="*/ 0 w 7441544"/>
              <a:gd name="connsiteY4" fmla="*/ 6858000 h 6858000"/>
              <a:gd name="connsiteX5" fmla="*/ 1248228 w 744154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1544" h="6858000">
                <a:moveTo>
                  <a:pt x="1248228" y="0"/>
                </a:moveTo>
                <a:lnTo>
                  <a:pt x="7441544" y="0"/>
                </a:lnTo>
                <a:lnTo>
                  <a:pt x="7441544" y="0"/>
                </a:lnTo>
                <a:lnTo>
                  <a:pt x="7441544" y="6858000"/>
                </a:lnTo>
                <a:lnTo>
                  <a:pt x="0" y="6858000"/>
                </a:lnTo>
                <a:lnTo>
                  <a:pt x="1248228" y="0"/>
                </a:lnTo>
                <a:close/>
              </a:path>
            </a:pathLst>
          </a:custGeom>
          <a:solidFill>
            <a:schemeClr val="bg1">
              <a:lumMod val="95000"/>
            </a:schemeClr>
          </a:solidFill>
        </p:spPr>
        <p:txBody>
          <a:bodyPr tIns="2520000"/>
          <a:lstStyle>
            <a:lvl1pPr marL="0" indent="0" algn="ctr">
              <a:spcBef>
                <a:spcPts val="0"/>
              </a:spcBef>
              <a:spcAft>
                <a:spcPts val="0"/>
              </a:spcAft>
              <a:buNone/>
              <a:defRPr sz="1050" b="1" baseline="0"/>
            </a:lvl1pPr>
          </a:lstStyle>
          <a:p>
            <a:r>
              <a:rPr lang="nl-NL"/>
              <a:t>Klik op onderstaand pictogram</a:t>
            </a:r>
            <a:br>
              <a:rPr lang="nl-NL"/>
            </a:br>
            <a:r>
              <a:rPr lang="nl-NL"/>
              <a:t>om een afbeelding in te voegen</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624023" y="-885712"/>
            <a:ext cx="2943985" cy="548182"/>
          </a:xfrm>
          <a:prstGeom prst="rect">
            <a:avLst/>
          </a:prstGeom>
          <a:solidFill>
            <a:schemeClr val="bg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50" normalizeH="0" baseline="0" noProof="0">
                <a:ln>
                  <a:noFill/>
                </a:ln>
                <a:solidFill>
                  <a:srgbClr val="212121"/>
                </a:solidFill>
                <a:effectLst/>
                <a:uLnTx/>
                <a:uFillTx/>
                <a:latin typeface="Arial"/>
                <a:ea typeface="+mn-ea"/>
                <a:cs typeface="Calibri" panose="020F0502020204030204" pitchFamily="34" charset="0"/>
              </a:rPr>
              <a:t>TEKST MET FOTO (25% / 75%)</a:t>
            </a:r>
          </a:p>
        </p:txBody>
      </p:sp>
      <p:grpSp>
        <p:nvGrpSpPr>
          <p:cNvPr id="9" name="GRID" hidden="1">
            <a:extLst>
              <a:ext uri="{FF2B5EF4-FFF2-40B4-BE49-F238E27FC236}">
                <a16:creationId xmlns:a16="http://schemas.microsoft.com/office/drawing/2014/main" id="{51FA94CB-6590-46F4-8087-8D3B87037E96}"/>
              </a:ext>
            </a:extLst>
          </p:cNvPr>
          <p:cNvGrpSpPr/>
          <p:nvPr userDrawn="1"/>
        </p:nvGrpSpPr>
        <p:grpSpPr>
          <a:xfrm>
            <a:off x="0" y="0"/>
            <a:ext cx="12192001" cy="6858000"/>
            <a:chOff x="0" y="0"/>
            <a:chExt cx="12192001" cy="6858000"/>
          </a:xfrm>
          <a:solidFill>
            <a:schemeClr val="accent1">
              <a:alpha val="49000"/>
            </a:schemeClr>
          </a:solidFill>
        </p:grpSpPr>
        <p:sp>
          <p:nvSpPr>
            <p:cNvPr id="10" name="Rechthoek 9">
              <a:extLst>
                <a:ext uri="{FF2B5EF4-FFF2-40B4-BE49-F238E27FC236}">
                  <a16:creationId xmlns:a16="http://schemas.microsoft.com/office/drawing/2014/main" id="{FE26218F-29CA-4C38-A7B9-856DD203405C}"/>
                </a:ext>
              </a:extLst>
            </p:cNvPr>
            <p:cNvSpPr/>
            <p:nvPr userDrawn="1"/>
          </p:nvSpPr>
          <p:spPr>
            <a:xfrm>
              <a:off x="0" y="0"/>
              <a:ext cx="12192000" cy="7077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hthoek 10">
              <a:extLst>
                <a:ext uri="{FF2B5EF4-FFF2-40B4-BE49-F238E27FC236}">
                  <a16:creationId xmlns:a16="http://schemas.microsoft.com/office/drawing/2014/main" id="{DD99824B-F195-48AD-8361-BBBC388E15B2}"/>
                </a:ext>
              </a:extLst>
            </p:cNvPr>
            <p:cNvSpPr/>
            <p:nvPr userDrawn="1"/>
          </p:nvSpPr>
          <p:spPr>
            <a:xfrm>
              <a:off x="0" y="1308447"/>
              <a:ext cx="12192000" cy="15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090E162F-12C8-4AE2-9BB8-F9880B0CAE3F}"/>
                </a:ext>
              </a:extLst>
            </p:cNvPr>
            <p:cNvSpPr/>
            <p:nvPr userDrawn="1"/>
          </p:nvSpPr>
          <p:spPr>
            <a:xfrm>
              <a:off x="0" y="5934343"/>
              <a:ext cx="12192000" cy="250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hthoek 12">
              <a:extLst>
                <a:ext uri="{FF2B5EF4-FFF2-40B4-BE49-F238E27FC236}">
                  <a16:creationId xmlns:a16="http://schemas.microsoft.com/office/drawing/2014/main" id="{FE2F9DA5-E478-4EB3-B711-926FDD03A279}"/>
                </a:ext>
              </a:extLst>
            </p:cNvPr>
            <p:cNvSpPr/>
            <p:nvPr userDrawn="1"/>
          </p:nvSpPr>
          <p:spPr>
            <a:xfrm>
              <a:off x="0" y="6402152"/>
              <a:ext cx="12192000" cy="4558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hthoek 13">
              <a:extLst>
                <a:ext uri="{FF2B5EF4-FFF2-40B4-BE49-F238E27FC236}">
                  <a16:creationId xmlns:a16="http://schemas.microsoft.com/office/drawing/2014/main" id="{E2901B7D-23C2-40D3-8D03-0A74FF0E8B78}"/>
                </a:ext>
              </a:extLst>
            </p:cNvPr>
            <p:cNvSpPr/>
            <p:nvPr userDrawn="1"/>
          </p:nvSpPr>
          <p:spPr>
            <a:xfrm>
              <a:off x="0" y="0"/>
              <a:ext cx="444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chthoek 14">
              <a:extLst>
                <a:ext uri="{FF2B5EF4-FFF2-40B4-BE49-F238E27FC236}">
                  <a16:creationId xmlns:a16="http://schemas.microsoft.com/office/drawing/2014/main" id="{B5B7CB31-E0BC-4704-A8B6-D0B4EDA15F5A}"/>
                </a:ext>
              </a:extLst>
            </p:cNvPr>
            <p:cNvSpPr/>
            <p:nvPr userDrawn="1"/>
          </p:nvSpPr>
          <p:spPr>
            <a:xfrm>
              <a:off x="11738415"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hthoek 15">
              <a:extLst>
                <a:ext uri="{FF2B5EF4-FFF2-40B4-BE49-F238E27FC236}">
                  <a16:creationId xmlns:a16="http://schemas.microsoft.com/office/drawing/2014/main" id="{B2165875-FD52-4018-A504-59B26012B64E}"/>
                </a:ext>
              </a:extLst>
            </p:cNvPr>
            <p:cNvSpPr/>
            <p:nvPr userDrawn="1"/>
          </p:nvSpPr>
          <p:spPr>
            <a:xfrm>
              <a:off x="4296870"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E33CB-E888-4CE9-BEFE-A9D25CCB8A2F}"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241834"/>
            <a:ext cx="7193507" cy="21690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grpSp>
        <p:nvGrpSpPr>
          <p:cNvPr id="91" name="Instructie">
            <a:extLst>
              <a:ext uri="{FF2B5EF4-FFF2-40B4-BE49-F238E27FC236}">
                <a16:creationId xmlns:a16="http://schemas.microsoft.com/office/drawing/2014/main" id="{97DA3EE8-BA87-4E58-8006-A381DF6D88D7}"/>
              </a:ext>
            </a:extLst>
          </p:cNvPr>
          <p:cNvGrpSpPr/>
          <p:nvPr userDrawn="1"/>
        </p:nvGrpSpPr>
        <p:grpSpPr>
          <a:xfrm>
            <a:off x="-3437547" y="1434"/>
            <a:ext cx="3201327" cy="4549205"/>
            <a:chOff x="-3437547" y="1434"/>
            <a:chExt cx="3201327" cy="4549205"/>
          </a:xfrm>
        </p:grpSpPr>
        <p:cxnSp>
          <p:nvCxnSpPr>
            <p:cNvPr id="92" name="Rechte verbindingslijn 91">
              <a:extLst>
                <a:ext uri="{FF2B5EF4-FFF2-40B4-BE49-F238E27FC236}">
                  <a16:creationId xmlns:a16="http://schemas.microsoft.com/office/drawing/2014/main" id="{EA0F5EAC-BF8E-4C11-82C9-592B0E52A757}"/>
                </a:ext>
              </a:extLst>
            </p:cNvPr>
            <p:cNvCxnSpPr>
              <a:cxnSpLocks/>
            </p:cNvCxnSpPr>
            <p:nvPr userDrawn="1"/>
          </p:nvCxnSpPr>
          <p:spPr>
            <a:xfrm>
              <a:off x="-3419346" y="3631770"/>
              <a:ext cx="3176013" cy="0"/>
            </a:xfrm>
            <a:prstGeom prst="line">
              <a:avLst/>
            </a:prstGeom>
            <a:noFill/>
            <a:ln w="3175" cap="flat" cmpd="sng" algn="ctr">
              <a:solidFill>
                <a:schemeClr val="accent1"/>
              </a:solidFill>
              <a:prstDash val="solid"/>
            </a:ln>
            <a:effectLst/>
          </p:spPr>
        </p:cxnSp>
        <p:sp>
          <p:nvSpPr>
            <p:cNvPr id="93" name="Rechthoek 92">
              <a:extLst>
                <a:ext uri="{FF2B5EF4-FFF2-40B4-BE49-F238E27FC236}">
                  <a16:creationId xmlns:a16="http://schemas.microsoft.com/office/drawing/2014/main" id="{F2172BFF-8A6F-462E-B5EF-045EC121B1D8}"/>
                </a:ext>
              </a:extLst>
            </p:cNvPr>
            <p:cNvSpPr/>
            <p:nvPr userDrawn="1"/>
          </p:nvSpPr>
          <p:spPr>
            <a:xfrm>
              <a:off x="-3068560" y="322597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rgbClr val="C3D200"/>
                </a:buClr>
                <a:buSzTx/>
                <a:buFont typeface="+mj-lt"/>
                <a:buAutoNum type="arabicPeriod"/>
                <a:tabLst/>
                <a:defRPr/>
              </a:pPr>
              <a:r>
                <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rPr>
                <a:t>Numerieke </a:t>
              </a: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grpSp>
          <p:nvGrpSpPr>
            <p:cNvPr id="94" name="Meer informatie">
              <a:extLst>
                <a:ext uri="{FF2B5EF4-FFF2-40B4-BE49-F238E27FC236}">
                  <a16:creationId xmlns:a16="http://schemas.microsoft.com/office/drawing/2014/main" id="{A2BE270F-AD4A-47FC-9E75-54C7E0DFE064}"/>
                </a:ext>
              </a:extLst>
            </p:cNvPr>
            <p:cNvGrpSpPr/>
            <p:nvPr userDrawn="1"/>
          </p:nvGrpSpPr>
          <p:grpSpPr>
            <a:xfrm>
              <a:off x="-3421298" y="3754977"/>
              <a:ext cx="3178515" cy="795662"/>
              <a:chOff x="-3741486" y="1935764"/>
              <a:chExt cx="3178515" cy="795662"/>
            </a:xfrm>
          </p:grpSpPr>
          <p:sp>
            <p:nvSpPr>
              <p:cNvPr id="161" name="Freeform 101">
                <a:extLst>
                  <a:ext uri="{FF2B5EF4-FFF2-40B4-BE49-F238E27FC236}">
                    <a16:creationId xmlns:a16="http://schemas.microsoft.com/office/drawing/2014/main" id="{8EEF1BA7-8B02-40EA-B71E-263BEAFD59D3}"/>
                  </a:ext>
                </a:extLst>
              </p:cNvPr>
              <p:cNvSpPr>
                <a:spLocks noEditPoints="1"/>
              </p:cNvSpPr>
              <p:nvPr/>
            </p:nvSpPr>
            <p:spPr bwMode="auto">
              <a:xfrm>
                <a:off x="-3741486" y="193576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62" name="Rechthoek 161">
                <a:extLst>
                  <a:ext uri="{FF2B5EF4-FFF2-40B4-BE49-F238E27FC236}">
                    <a16:creationId xmlns:a16="http://schemas.microsoft.com/office/drawing/2014/main" id="{7DBD5AAD-D826-4CEE-853F-E540B0840042}"/>
                  </a:ext>
                </a:extLst>
              </p:cNvPr>
              <p:cNvSpPr/>
              <p:nvPr userDrawn="1"/>
            </p:nvSpPr>
            <p:spPr>
              <a:xfrm>
                <a:off x="-3380966" y="200779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63" name="Rechte verbindingslijn 162">
                <a:extLst>
                  <a:ext uri="{FF2B5EF4-FFF2-40B4-BE49-F238E27FC236}">
                    <a16:creationId xmlns:a16="http://schemas.microsoft.com/office/drawing/2014/main" id="{F7E067B4-A18F-41F3-A3B3-2024EB4304A1}"/>
                  </a:ext>
                </a:extLst>
              </p:cNvPr>
              <p:cNvCxnSpPr>
                <a:cxnSpLocks/>
              </p:cNvCxnSpPr>
              <p:nvPr userDrawn="1"/>
            </p:nvCxnSpPr>
            <p:spPr>
              <a:xfrm>
                <a:off x="-3740987" y="2731426"/>
                <a:ext cx="3178016" cy="0"/>
              </a:xfrm>
              <a:prstGeom prst="line">
                <a:avLst/>
              </a:prstGeom>
              <a:noFill/>
              <a:ln w="3175" cap="flat" cmpd="sng" algn="ctr">
                <a:solidFill>
                  <a:schemeClr val="accent1"/>
                </a:solidFill>
                <a:prstDash val="solid"/>
              </a:ln>
              <a:effectLst/>
            </p:spPr>
          </p:cxnSp>
        </p:grpSp>
        <p:sp>
          <p:nvSpPr>
            <p:cNvPr id="95" name="Rechthoek 94">
              <a:extLst>
                <a:ext uri="{FF2B5EF4-FFF2-40B4-BE49-F238E27FC236}">
                  <a16:creationId xmlns:a16="http://schemas.microsoft.com/office/drawing/2014/main" id="{9C0BBBB9-6B35-4DA9-90CA-05CC18ED2AB5}"/>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Hoe werken tekstniveaus?</a:t>
              </a:r>
            </a:p>
          </p:txBody>
        </p:sp>
        <p:sp>
          <p:nvSpPr>
            <p:cNvPr id="96" name="Ovaal 95">
              <a:extLst>
                <a:ext uri="{FF2B5EF4-FFF2-40B4-BE49-F238E27FC236}">
                  <a16:creationId xmlns:a16="http://schemas.microsoft.com/office/drawing/2014/main" id="{227247BF-95DA-4D97-8C57-B833344AA123}"/>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97" name="Rechte verbindingslijn 96">
              <a:extLst>
                <a:ext uri="{FF2B5EF4-FFF2-40B4-BE49-F238E27FC236}">
                  <a16:creationId xmlns:a16="http://schemas.microsoft.com/office/drawing/2014/main" id="{4BCB59D5-2B3A-42EE-AFEC-95323C1D5D78}"/>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98" name="Groep 97">
              <a:extLst>
                <a:ext uri="{FF2B5EF4-FFF2-40B4-BE49-F238E27FC236}">
                  <a16:creationId xmlns:a16="http://schemas.microsoft.com/office/drawing/2014/main" id="{4BF5BD50-1631-47D3-9911-DA40804EBDE2}"/>
                </a:ext>
              </a:extLst>
            </p:cNvPr>
            <p:cNvGrpSpPr/>
            <p:nvPr userDrawn="1"/>
          </p:nvGrpSpPr>
          <p:grpSpPr>
            <a:xfrm>
              <a:off x="-3437547" y="349413"/>
              <a:ext cx="2933825" cy="558875"/>
              <a:chOff x="-3419346" y="368233"/>
              <a:chExt cx="3904920" cy="743862"/>
            </a:xfrm>
          </p:grpSpPr>
          <p:sp>
            <p:nvSpPr>
              <p:cNvPr id="109" name="Rechthoek 108">
                <a:extLst>
                  <a:ext uri="{FF2B5EF4-FFF2-40B4-BE49-F238E27FC236}">
                    <a16:creationId xmlns:a16="http://schemas.microsoft.com/office/drawing/2014/main" id="{233A03DF-903B-4199-856B-BDE162C58F41}"/>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Start</a:t>
                </a:r>
              </a:p>
            </p:txBody>
          </p:sp>
          <p:cxnSp>
            <p:nvCxnSpPr>
              <p:cNvPr id="110" name="Rechte verbindingslijn 109">
                <a:extLst>
                  <a:ext uri="{FF2B5EF4-FFF2-40B4-BE49-F238E27FC236}">
                    <a16:creationId xmlns:a16="http://schemas.microsoft.com/office/drawing/2014/main" id="{E3A5F9FD-E28D-4E66-B3F0-3D21694F3512}"/>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Rechte verbindingslijn 110">
                <a:extLst>
                  <a:ext uri="{FF2B5EF4-FFF2-40B4-BE49-F238E27FC236}">
                    <a16:creationId xmlns:a16="http://schemas.microsoft.com/office/drawing/2014/main" id="{475186A5-0C50-4F4B-A377-3937543758AB}"/>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Rechthoek 111">
                <a:extLst>
                  <a:ext uri="{FF2B5EF4-FFF2-40B4-BE49-F238E27FC236}">
                    <a16:creationId xmlns:a16="http://schemas.microsoft.com/office/drawing/2014/main" id="{A8D5BEE8-7A47-471B-AE20-C731450FC00F}"/>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113" name="Groep 112">
                <a:extLst>
                  <a:ext uri="{FF2B5EF4-FFF2-40B4-BE49-F238E27FC236}">
                    <a16:creationId xmlns:a16="http://schemas.microsoft.com/office/drawing/2014/main" id="{D777A2ED-B752-4608-AA8E-3FD8FCC70D9C}"/>
                  </a:ext>
                </a:extLst>
              </p:cNvPr>
              <p:cNvGrpSpPr/>
              <p:nvPr userDrawn="1"/>
            </p:nvGrpSpPr>
            <p:grpSpPr>
              <a:xfrm>
                <a:off x="-3002834" y="720303"/>
                <a:ext cx="182598" cy="143759"/>
                <a:chOff x="-3310843" y="700986"/>
                <a:chExt cx="182598" cy="143759"/>
              </a:xfrm>
            </p:grpSpPr>
            <p:grpSp>
              <p:nvGrpSpPr>
                <p:cNvPr id="152" name="Groep 151">
                  <a:extLst>
                    <a:ext uri="{FF2B5EF4-FFF2-40B4-BE49-F238E27FC236}">
                      <a16:creationId xmlns:a16="http://schemas.microsoft.com/office/drawing/2014/main" id="{A4C41EEC-118C-49FA-8EC4-13BFE0B2832C}"/>
                    </a:ext>
                  </a:extLst>
                </p:cNvPr>
                <p:cNvGrpSpPr/>
                <p:nvPr userDrawn="1"/>
              </p:nvGrpSpPr>
              <p:grpSpPr>
                <a:xfrm>
                  <a:off x="-3310843" y="700986"/>
                  <a:ext cx="182598" cy="143759"/>
                  <a:chOff x="-3310843" y="700986"/>
                  <a:chExt cx="182598" cy="143759"/>
                </a:xfrm>
              </p:grpSpPr>
              <p:cxnSp>
                <p:nvCxnSpPr>
                  <p:cNvPr id="156" name="Rechte verbindingslijn 155">
                    <a:extLst>
                      <a:ext uri="{FF2B5EF4-FFF2-40B4-BE49-F238E27FC236}">
                        <a16:creationId xmlns:a16="http://schemas.microsoft.com/office/drawing/2014/main" id="{C00D2C39-1CC8-4B30-AD17-3A8852223C72}"/>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57" name="Rechte verbindingslijn 156">
                    <a:extLst>
                      <a:ext uri="{FF2B5EF4-FFF2-40B4-BE49-F238E27FC236}">
                        <a16:creationId xmlns:a16="http://schemas.microsoft.com/office/drawing/2014/main" id="{3FE3E45B-3340-401C-96CC-E9C793D43862}"/>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58" name="Rechte verbindingslijn 157">
                    <a:extLst>
                      <a:ext uri="{FF2B5EF4-FFF2-40B4-BE49-F238E27FC236}">
                        <a16:creationId xmlns:a16="http://schemas.microsoft.com/office/drawing/2014/main" id="{FE788AA7-AC6C-4E82-A97D-F7BAB9C41E1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59" name="Rechte verbindingslijn 158">
                    <a:extLst>
                      <a:ext uri="{FF2B5EF4-FFF2-40B4-BE49-F238E27FC236}">
                        <a16:creationId xmlns:a16="http://schemas.microsoft.com/office/drawing/2014/main" id="{458C1245-E268-4640-9791-43A46AC56052}"/>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60" name="Rechte verbindingslijn 159">
                    <a:extLst>
                      <a:ext uri="{FF2B5EF4-FFF2-40B4-BE49-F238E27FC236}">
                        <a16:creationId xmlns:a16="http://schemas.microsoft.com/office/drawing/2014/main" id="{289D6DC1-7D45-47D1-AD9A-4F4B6E8C7AB1}"/>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53" name="Groep 152">
                  <a:extLst>
                    <a:ext uri="{FF2B5EF4-FFF2-40B4-BE49-F238E27FC236}">
                      <a16:creationId xmlns:a16="http://schemas.microsoft.com/office/drawing/2014/main" id="{95AEA913-4161-4B26-A7C6-B4E53200F612}"/>
                    </a:ext>
                  </a:extLst>
                </p:cNvPr>
                <p:cNvGrpSpPr/>
                <p:nvPr userDrawn="1"/>
              </p:nvGrpSpPr>
              <p:grpSpPr>
                <a:xfrm flipH="1">
                  <a:off x="-3310774" y="735854"/>
                  <a:ext cx="88801" cy="72568"/>
                  <a:chOff x="-2091059" y="1395403"/>
                  <a:chExt cx="157316" cy="128558"/>
                </a:xfrm>
              </p:grpSpPr>
              <p:sp>
                <p:nvSpPr>
                  <p:cNvPr id="154" name="Rechthoek 153">
                    <a:extLst>
                      <a:ext uri="{FF2B5EF4-FFF2-40B4-BE49-F238E27FC236}">
                        <a16:creationId xmlns:a16="http://schemas.microsoft.com/office/drawing/2014/main" id="{16B6EDFB-60B9-42E4-AFEC-8957E594335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55" name="Pijl: punthaak 154">
                    <a:extLst>
                      <a:ext uri="{FF2B5EF4-FFF2-40B4-BE49-F238E27FC236}">
                        <a16:creationId xmlns:a16="http://schemas.microsoft.com/office/drawing/2014/main" id="{23D4D3ED-1450-46B5-9B11-6A971169A53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14" name="Groep 113">
                <a:extLst>
                  <a:ext uri="{FF2B5EF4-FFF2-40B4-BE49-F238E27FC236}">
                    <a16:creationId xmlns:a16="http://schemas.microsoft.com/office/drawing/2014/main" id="{7F5FA9B9-563A-4595-BC66-EFE894166B7F}"/>
                  </a:ext>
                </a:extLst>
              </p:cNvPr>
              <p:cNvGrpSpPr/>
              <p:nvPr userDrawn="1"/>
            </p:nvGrpSpPr>
            <p:grpSpPr>
              <a:xfrm>
                <a:off x="-3326107" y="720303"/>
                <a:ext cx="182598" cy="143759"/>
                <a:chOff x="-3634116" y="700986"/>
                <a:chExt cx="182598" cy="143759"/>
              </a:xfrm>
            </p:grpSpPr>
            <p:grpSp>
              <p:nvGrpSpPr>
                <p:cNvPr id="143" name="Groep 142">
                  <a:extLst>
                    <a:ext uri="{FF2B5EF4-FFF2-40B4-BE49-F238E27FC236}">
                      <a16:creationId xmlns:a16="http://schemas.microsoft.com/office/drawing/2014/main" id="{32AE252E-ACA8-4883-91E8-D63457DBC475}"/>
                    </a:ext>
                  </a:extLst>
                </p:cNvPr>
                <p:cNvGrpSpPr/>
                <p:nvPr userDrawn="1"/>
              </p:nvGrpSpPr>
              <p:grpSpPr>
                <a:xfrm>
                  <a:off x="-3634116" y="700986"/>
                  <a:ext cx="182598" cy="143759"/>
                  <a:chOff x="-3634116" y="700986"/>
                  <a:chExt cx="182598" cy="143759"/>
                </a:xfrm>
              </p:grpSpPr>
              <p:cxnSp>
                <p:nvCxnSpPr>
                  <p:cNvPr id="147" name="Rechte verbindingslijn 146">
                    <a:extLst>
                      <a:ext uri="{FF2B5EF4-FFF2-40B4-BE49-F238E27FC236}">
                        <a16:creationId xmlns:a16="http://schemas.microsoft.com/office/drawing/2014/main" id="{39AE98AB-1F67-4596-88EE-2AED296B170C}"/>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48" name="Rechte verbindingslijn 147">
                    <a:extLst>
                      <a:ext uri="{FF2B5EF4-FFF2-40B4-BE49-F238E27FC236}">
                        <a16:creationId xmlns:a16="http://schemas.microsoft.com/office/drawing/2014/main" id="{CC11C447-17ED-4476-B80B-66B91084BC91}"/>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49" name="Rechte verbindingslijn 148">
                    <a:extLst>
                      <a:ext uri="{FF2B5EF4-FFF2-40B4-BE49-F238E27FC236}">
                        <a16:creationId xmlns:a16="http://schemas.microsoft.com/office/drawing/2014/main" id="{297623CA-99DE-4366-9A91-37837363000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50" name="Rechte verbindingslijn 149">
                    <a:extLst>
                      <a:ext uri="{FF2B5EF4-FFF2-40B4-BE49-F238E27FC236}">
                        <a16:creationId xmlns:a16="http://schemas.microsoft.com/office/drawing/2014/main" id="{37B8B663-925C-4DC1-B1B8-19B85D9970E0}"/>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51" name="Rechte verbindingslijn 150">
                    <a:extLst>
                      <a:ext uri="{FF2B5EF4-FFF2-40B4-BE49-F238E27FC236}">
                        <a16:creationId xmlns:a16="http://schemas.microsoft.com/office/drawing/2014/main" id="{87059BB0-2F98-4242-8387-2D4FAFA22C75}"/>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44" name="Groep 143">
                  <a:extLst>
                    <a:ext uri="{FF2B5EF4-FFF2-40B4-BE49-F238E27FC236}">
                      <a16:creationId xmlns:a16="http://schemas.microsoft.com/office/drawing/2014/main" id="{0946279F-1EDF-4EC0-8263-32E2FE7FA9F3}"/>
                    </a:ext>
                  </a:extLst>
                </p:cNvPr>
                <p:cNvGrpSpPr/>
                <p:nvPr userDrawn="1"/>
              </p:nvGrpSpPr>
              <p:grpSpPr>
                <a:xfrm>
                  <a:off x="-3634047" y="735854"/>
                  <a:ext cx="88801" cy="72568"/>
                  <a:chOff x="-2091059" y="1395403"/>
                  <a:chExt cx="157316" cy="128558"/>
                </a:xfrm>
              </p:grpSpPr>
              <p:sp>
                <p:nvSpPr>
                  <p:cNvPr id="145" name="Rechthoek 144">
                    <a:extLst>
                      <a:ext uri="{FF2B5EF4-FFF2-40B4-BE49-F238E27FC236}">
                        <a16:creationId xmlns:a16="http://schemas.microsoft.com/office/drawing/2014/main" id="{C2F31410-1275-4F85-A839-9147EC1F99F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46" name="Pijl: punthaak 145">
                    <a:extLst>
                      <a:ext uri="{FF2B5EF4-FFF2-40B4-BE49-F238E27FC236}">
                        <a16:creationId xmlns:a16="http://schemas.microsoft.com/office/drawing/2014/main" id="{B7EA08B1-6C1A-409B-B6E8-4C5FEE4068E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cxnSp>
            <p:nvCxnSpPr>
              <p:cNvPr id="115" name="Rechte verbindingslijn 114">
                <a:extLst>
                  <a:ext uri="{FF2B5EF4-FFF2-40B4-BE49-F238E27FC236}">
                    <a16:creationId xmlns:a16="http://schemas.microsoft.com/office/drawing/2014/main" id="{89DD24D3-3EF8-4525-AFF3-3D2647C71654}"/>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E38B9A17-90F8-47B5-94D4-AF0AB3ED1DF7}"/>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17" name="Groep 116">
                <a:extLst>
                  <a:ext uri="{FF2B5EF4-FFF2-40B4-BE49-F238E27FC236}">
                    <a16:creationId xmlns:a16="http://schemas.microsoft.com/office/drawing/2014/main" id="{2FF1DD42-EE7A-4435-BB17-6E3D90AEB512}"/>
                  </a:ext>
                </a:extLst>
              </p:cNvPr>
              <p:cNvGrpSpPr/>
              <p:nvPr userDrawn="1"/>
            </p:nvGrpSpPr>
            <p:grpSpPr>
              <a:xfrm>
                <a:off x="-2425037" y="370226"/>
                <a:ext cx="357690" cy="330595"/>
                <a:chOff x="-2721817" y="347336"/>
                <a:chExt cx="432805" cy="400021"/>
              </a:xfrm>
            </p:grpSpPr>
            <p:sp>
              <p:nvSpPr>
                <p:cNvPr id="132" name="Rechthoek 131">
                  <a:extLst>
                    <a:ext uri="{FF2B5EF4-FFF2-40B4-BE49-F238E27FC236}">
                      <a16:creationId xmlns:a16="http://schemas.microsoft.com/office/drawing/2014/main" id="{E7FC8329-C13B-47D5-B44F-980777D70F58}"/>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33" name="Groep 132">
                  <a:extLst>
                    <a:ext uri="{FF2B5EF4-FFF2-40B4-BE49-F238E27FC236}">
                      <a16:creationId xmlns:a16="http://schemas.microsoft.com/office/drawing/2014/main" id="{A0A409E5-38D4-4D14-B42C-309F8A3919EF}"/>
                    </a:ext>
                  </a:extLst>
                </p:cNvPr>
                <p:cNvGrpSpPr/>
                <p:nvPr userDrawn="1"/>
              </p:nvGrpSpPr>
              <p:grpSpPr>
                <a:xfrm>
                  <a:off x="-2652453" y="431583"/>
                  <a:ext cx="294076" cy="231526"/>
                  <a:chOff x="-3634116" y="700986"/>
                  <a:chExt cx="182598" cy="143759"/>
                </a:xfrm>
              </p:grpSpPr>
              <p:grpSp>
                <p:nvGrpSpPr>
                  <p:cNvPr id="134" name="Groep 133">
                    <a:extLst>
                      <a:ext uri="{FF2B5EF4-FFF2-40B4-BE49-F238E27FC236}">
                        <a16:creationId xmlns:a16="http://schemas.microsoft.com/office/drawing/2014/main" id="{1648D3D6-21B9-4CCA-9868-602300899CA9}"/>
                      </a:ext>
                    </a:extLst>
                  </p:cNvPr>
                  <p:cNvGrpSpPr/>
                  <p:nvPr userDrawn="1"/>
                </p:nvGrpSpPr>
                <p:grpSpPr>
                  <a:xfrm>
                    <a:off x="-3634116" y="700986"/>
                    <a:ext cx="182598" cy="143759"/>
                    <a:chOff x="-3634116" y="700986"/>
                    <a:chExt cx="182598" cy="143759"/>
                  </a:xfrm>
                </p:grpSpPr>
                <p:cxnSp>
                  <p:nvCxnSpPr>
                    <p:cNvPr id="138" name="Rechte verbindingslijn 137">
                      <a:extLst>
                        <a:ext uri="{FF2B5EF4-FFF2-40B4-BE49-F238E27FC236}">
                          <a16:creationId xmlns:a16="http://schemas.microsoft.com/office/drawing/2014/main" id="{D64DC592-6B09-4248-A41A-D9740EEEA5DC}"/>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39" name="Rechte verbindingslijn 138">
                      <a:extLst>
                        <a:ext uri="{FF2B5EF4-FFF2-40B4-BE49-F238E27FC236}">
                          <a16:creationId xmlns:a16="http://schemas.microsoft.com/office/drawing/2014/main" id="{1648BBD0-2E52-46D3-8FD0-6FC5B2511FD3}"/>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40" name="Rechte verbindingslijn 139">
                      <a:extLst>
                        <a:ext uri="{FF2B5EF4-FFF2-40B4-BE49-F238E27FC236}">
                          <a16:creationId xmlns:a16="http://schemas.microsoft.com/office/drawing/2014/main" id="{CBB31BBE-4B55-4922-860B-933C78C9FFF9}"/>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41" name="Rechte verbindingslijn 140">
                      <a:extLst>
                        <a:ext uri="{FF2B5EF4-FFF2-40B4-BE49-F238E27FC236}">
                          <a16:creationId xmlns:a16="http://schemas.microsoft.com/office/drawing/2014/main" id="{A1F43B41-8103-4737-B2AD-B1B40FBDF5A5}"/>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42" name="Rechte verbindingslijn 141">
                      <a:extLst>
                        <a:ext uri="{FF2B5EF4-FFF2-40B4-BE49-F238E27FC236}">
                          <a16:creationId xmlns:a16="http://schemas.microsoft.com/office/drawing/2014/main" id="{1266B212-B42E-4CCE-817D-E5B7699D7462}"/>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35" name="Groep 134">
                    <a:extLst>
                      <a:ext uri="{FF2B5EF4-FFF2-40B4-BE49-F238E27FC236}">
                        <a16:creationId xmlns:a16="http://schemas.microsoft.com/office/drawing/2014/main" id="{D29B4BBD-F5B0-467B-9319-253A42FEFC56}"/>
                      </a:ext>
                    </a:extLst>
                  </p:cNvPr>
                  <p:cNvGrpSpPr/>
                  <p:nvPr userDrawn="1"/>
                </p:nvGrpSpPr>
                <p:grpSpPr>
                  <a:xfrm>
                    <a:off x="-3634047" y="735854"/>
                    <a:ext cx="88801" cy="72568"/>
                    <a:chOff x="-2091059" y="1395403"/>
                    <a:chExt cx="157316" cy="128558"/>
                  </a:xfrm>
                </p:grpSpPr>
                <p:sp>
                  <p:nvSpPr>
                    <p:cNvPr id="136" name="Rechthoek 135">
                      <a:extLst>
                        <a:ext uri="{FF2B5EF4-FFF2-40B4-BE49-F238E27FC236}">
                          <a16:creationId xmlns:a16="http://schemas.microsoft.com/office/drawing/2014/main" id="{01F85BD1-3775-4DA5-80AE-E060064BE74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37" name="Pijl: punthaak 136">
                      <a:extLst>
                        <a:ext uri="{FF2B5EF4-FFF2-40B4-BE49-F238E27FC236}">
                          <a16:creationId xmlns:a16="http://schemas.microsoft.com/office/drawing/2014/main" id="{40E3E3A1-4A38-4431-9B6B-3A102E02268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118" name="Groep 117">
                <a:extLst>
                  <a:ext uri="{FF2B5EF4-FFF2-40B4-BE49-F238E27FC236}">
                    <a16:creationId xmlns:a16="http://schemas.microsoft.com/office/drawing/2014/main" id="{D689B4F9-1DA8-46AB-8213-7E36EDBF32FD}"/>
                  </a:ext>
                </a:extLst>
              </p:cNvPr>
              <p:cNvGrpSpPr/>
              <p:nvPr userDrawn="1"/>
            </p:nvGrpSpPr>
            <p:grpSpPr>
              <a:xfrm>
                <a:off x="-2425037" y="781500"/>
                <a:ext cx="357690" cy="330595"/>
                <a:chOff x="-2721817" y="782525"/>
                <a:chExt cx="432805" cy="400021"/>
              </a:xfrm>
            </p:grpSpPr>
            <p:sp>
              <p:nvSpPr>
                <p:cNvPr id="121" name="Rechthoek 120">
                  <a:extLst>
                    <a:ext uri="{FF2B5EF4-FFF2-40B4-BE49-F238E27FC236}">
                      <a16:creationId xmlns:a16="http://schemas.microsoft.com/office/drawing/2014/main" id="{E18C6064-D7C8-4E43-8C7B-943F8BA6B5F2}"/>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22" name="Groep 121">
                  <a:extLst>
                    <a:ext uri="{FF2B5EF4-FFF2-40B4-BE49-F238E27FC236}">
                      <a16:creationId xmlns:a16="http://schemas.microsoft.com/office/drawing/2014/main" id="{815E5E93-081C-4EB8-9359-947AD0933015}"/>
                    </a:ext>
                  </a:extLst>
                </p:cNvPr>
                <p:cNvGrpSpPr/>
                <p:nvPr userDrawn="1"/>
              </p:nvGrpSpPr>
              <p:grpSpPr>
                <a:xfrm>
                  <a:off x="-2652453" y="866772"/>
                  <a:ext cx="294076" cy="231526"/>
                  <a:chOff x="-3310843" y="700986"/>
                  <a:chExt cx="182598" cy="143759"/>
                </a:xfrm>
              </p:grpSpPr>
              <p:grpSp>
                <p:nvGrpSpPr>
                  <p:cNvPr id="123" name="Groep 122">
                    <a:extLst>
                      <a:ext uri="{FF2B5EF4-FFF2-40B4-BE49-F238E27FC236}">
                        <a16:creationId xmlns:a16="http://schemas.microsoft.com/office/drawing/2014/main" id="{8EFEF39E-E85F-464A-9DEA-AFCE80A8AD01}"/>
                      </a:ext>
                    </a:extLst>
                  </p:cNvPr>
                  <p:cNvGrpSpPr/>
                  <p:nvPr userDrawn="1"/>
                </p:nvGrpSpPr>
                <p:grpSpPr>
                  <a:xfrm>
                    <a:off x="-3310843" y="700986"/>
                    <a:ext cx="182598" cy="143759"/>
                    <a:chOff x="-3310843" y="700986"/>
                    <a:chExt cx="182598" cy="143759"/>
                  </a:xfrm>
                </p:grpSpPr>
                <p:cxnSp>
                  <p:nvCxnSpPr>
                    <p:cNvPr id="127" name="Rechte verbindingslijn 126">
                      <a:extLst>
                        <a:ext uri="{FF2B5EF4-FFF2-40B4-BE49-F238E27FC236}">
                          <a16:creationId xmlns:a16="http://schemas.microsoft.com/office/drawing/2014/main" id="{E6F9CD39-191D-415E-874C-E8630C50DF40}"/>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28" name="Rechte verbindingslijn 127">
                      <a:extLst>
                        <a:ext uri="{FF2B5EF4-FFF2-40B4-BE49-F238E27FC236}">
                          <a16:creationId xmlns:a16="http://schemas.microsoft.com/office/drawing/2014/main" id="{DADBBD75-EBB2-4E4B-927E-38A2C1B04D29}"/>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29" name="Rechte verbindingslijn 128">
                      <a:extLst>
                        <a:ext uri="{FF2B5EF4-FFF2-40B4-BE49-F238E27FC236}">
                          <a16:creationId xmlns:a16="http://schemas.microsoft.com/office/drawing/2014/main" id="{3DC4E0DB-9626-4333-BC98-BDD9123796F9}"/>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30" name="Rechte verbindingslijn 129">
                      <a:extLst>
                        <a:ext uri="{FF2B5EF4-FFF2-40B4-BE49-F238E27FC236}">
                          <a16:creationId xmlns:a16="http://schemas.microsoft.com/office/drawing/2014/main" id="{83275E4D-756B-4C0C-B9F2-C87812561F59}"/>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31" name="Rechte verbindingslijn 130">
                      <a:extLst>
                        <a:ext uri="{FF2B5EF4-FFF2-40B4-BE49-F238E27FC236}">
                          <a16:creationId xmlns:a16="http://schemas.microsoft.com/office/drawing/2014/main" id="{59EA394F-D8A1-4AA1-8604-9ECEB1188F4A}"/>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24" name="Groep 123">
                    <a:extLst>
                      <a:ext uri="{FF2B5EF4-FFF2-40B4-BE49-F238E27FC236}">
                        <a16:creationId xmlns:a16="http://schemas.microsoft.com/office/drawing/2014/main" id="{F11C4173-408A-496F-AFD5-BC07507AFCE5}"/>
                      </a:ext>
                    </a:extLst>
                  </p:cNvPr>
                  <p:cNvGrpSpPr/>
                  <p:nvPr userDrawn="1"/>
                </p:nvGrpSpPr>
                <p:grpSpPr>
                  <a:xfrm flipH="1">
                    <a:off x="-3310774" y="735854"/>
                    <a:ext cx="88801" cy="72568"/>
                    <a:chOff x="-2091059" y="1395403"/>
                    <a:chExt cx="157316" cy="128558"/>
                  </a:xfrm>
                </p:grpSpPr>
                <p:sp>
                  <p:nvSpPr>
                    <p:cNvPr id="125" name="Rechthoek 124">
                      <a:extLst>
                        <a:ext uri="{FF2B5EF4-FFF2-40B4-BE49-F238E27FC236}">
                          <a16:creationId xmlns:a16="http://schemas.microsoft.com/office/drawing/2014/main" id="{FB63A4B0-E725-4890-8F4C-F17FBA8E75C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26" name="Pijl: punthaak 125">
                      <a:extLst>
                        <a:ext uri="{FF2B5EF4-FFF2-40B4-BE49-F238E27FC236}">
                          <a16:creationId xmlns:a16="http://schemas.microsoft.com/office/drawing/2014/main" id="{DE9EDF51-CCAC-444F-85F3-EB4475D4236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grpSp>
          <p:sp>
            <p:nvSpPr>
              <p:cNvPr id="119" name="Rechthoek 118">
                <a:extLst>
                  <a:ext uri="{FF2B5EF4-FFF2-40B4-BE49-F238E27FC236}">
                    <a16:creationId xmlns:a16="http://schemas.microsoft.com/office/drawing/2014/main" id="{7B5EC3EA-BEF9-4FC2-ABB4-9C4F3244E786}"/>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omhoog</a:t>
                </a:r>
              </a:p>
            </p:txBody>
          </p:sp>
          <p:sp>
            <p:nvSpPr>
              <p:cNvPr id="120" name="Rechthoek 119">
                <a:extLst>
                  <a:ext uri="{FF2B5EF4-FFF2-40B4-BE49-F238E27FC236}">
                    <a16:creationId xmlns:a16="http://schemas.microsoft.com/office/drawing/2014/main" id="{F6B32DFB-9EDD-48D7-95EB-23C19548D8D5}"/>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Tekstniveau omlaag</a:t>
                </a:r>
              </a:p>
            </p:txBody>
          </p:sp>
        </p:grpSp>
        <p:cxnSp>
          <p:nvCxnSpPr>
            <p:cNvPr id="99" name="Rechte verbindingslijn 98">
              <a:extLst>
                <a:ext uri="{FF2B5EF4-FFF2-40B4-BE49-F238E27FC236}">
                  <a16:creationId xmlns:a16="http://schemas.microsoft.com/office/drawing/2014/main" id="{C627B5C1-1450-4E16-BB41-B7DEC5FD5C5F}"/>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00" name="Rechthoek 99">
              <a:extLst>
                <a:ext uri="{FF2B5EF4-FFF2-40B4-BE49-F238E27FC236}">
                  <a16:creationId xmlns:a16="http://schemas.microsoft.com/office/drawing/2014/main" id="{099F906B-7B68-4618-AA0C-BF86C1EA3435}"/>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rgbClr val="C3D200"/>
                </a:buClr>
                <a:buSzTx/>
                <a:buFont typeface="Wingdings" panose="05000000000000000000" pitchFamily="2" charset="2"/>
                <a:buChar char="§"/>
                <a:tabLst/>
                <a:defRPr/>
              </a:pPr>
              <a:r>
                <a:rPr kumimoji="0" lang="nl-NL"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Bullet</a:t>
              </a:r>
              <a:endParaRPr kumimoji="0" lang="nl-NL"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101" name="Ovaal 100">
              <a:extLst>
                <a:ext uri="{FF2B5EF4-FFF2-40B4-BE49-F238E27FC236}">
                  <a16:creationId xmlns:a16="http://schemas.microsoft.com/office/drawing/2014/main" id="{1D4A6FCB-6843-4698-BCA5-BE54486F7CA8}"/>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102" name="Rechthoek 101">
              <a:extLst>
                <a:ext uri="{FF2B5EF4-FFF2-40B4-BE49-F238E27FC236}">
                  <a16:creationId xmlns:a16="http://schemas.microsoft.com/office/drawing/2014/main" id="{1BD308D2-0085-41D1-8D76-8271F370ECA2}"/>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360363" marR="0" lvl="1" indent="-193675" algn="l" defTabSz="914400" rtl="0" eaLnBrk="1" fontAlgn="auto" latinLnBrk="0" hangingPunct="1">
                <a:lnSpc>
                  <a:spcPct val="100000"/>
                </a:lnSpc>
                <a:spcBef>
                  <a:spcPts val="600"/>
                </a:spcBef>
                <a:spcAft>
                  <a:spcPts val="600"/>
                </a:spcAft>
                <a:buClr>
                  <a:srgbClr val="C3D200"/>
                </a:buClr>
                <a:buSzTx/>
                <a:buFont typeface="Calibri" panose="020F0502020204030204" pitchFamily="34" charset="0"/>
                <a:buChar char="→"/>
                <a:tabLst/>
                <a:defRPr/>
              </a:pPr>
              <a:r>
                <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rPr>
                <a:t>Sub-</a:t>
              </a:r>
              <a:r>
                <a:rPr kumimoji="0" lang="nl-NL" sz="1100" b="0" i="0" u="none" strike="noStrike" kern="1200" cap="none" spc="0" normalizeH="0" baseline="0" noProof="0" err="1">
                  <a:ln>
                    <a:noFill/>
                  </a:ln>
                  <a:solidFill>
                    <a:prstClr val="black">
                      <a:lumMod val="65000"/>
                      <a:lumOff val="35000"/>
                    </a:prstClr>
                  </a:solidFill>
                  <a:effectLst/>
                  <a:uLnTx/>
                  <a:uFillTx/>
                  <a:latin typeface="Arial"/>
                  <a:ea typeface="+mn-ea"/>
                  <a:cs typeface="+mn-cs"/>
                </a:rPr>
                <a:t>bullet</a:t>
              </a:r>
              <a:endParaRPr kumimoji="0" lang="nl-NL" sz="11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03" name="Ovaal 102">
              <a:extLst>
                <a:ext uri="{FF2B5EF4-FFF2-40B4-BE49-F238E27FC236}">
                  <a16:creationId xmlns:a16="http://schemas.microsoft.com/office/drawing/2014/main" id="{9FC9C097-70D9-4800-8C3D-F5CDFDC294CA}"/>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104" name="Rechthoek 103">
              <a:extLst>
                <a:ext uri="{FF2B5EF4-FFF2-40B4-BE49-F238E27FC236}">
                  <a16:creationId xmlns:a16="http://schemas.microsoft.com/office/drawing/2014/main" id="{B02249D4-D62B-4D62-A5FF-84065AE36845}"/>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rgbClr val="C3D200"/>
                </a:buClr>
                <a:buSzTx/>
                <a:buFont typeface="Arial" panose="020B0604020202020204" pitchFamily="34" charset="0"/>
                <a:buNone/>
                <a:tabLst/>
                <a:defRPr/>
              </a:pPr>
              <a:r>
                <a:rPr kumimoji="0" lang="en-US" sz="1100" b="0" i="0" u="none" strike="noStrike" kern="0" cap="none" spc="0" normalizeH="0" baseline="0" noProof="0" err="1">
                  <a:ln>
                    <a:noFill/>
                  </a:ln>
                  <a:solidFill>
                    <a:prstClr val="black">
                      <a:lumMod val="65000"/>
                      <a:lumOff val="35000"/>
                    </a:prstClr>
                  </a:solidFill>
                  <a:effectLst/>
                  <a:uLnTx/>
                  <a:uFillTx/>
                  <a:latin typeface="Arial"/>
                  <a:ea typeface="+mn-ea"/>
                  <a:cs typeface="Segoe UI Light" panose="020B0502040204020203" pitchFamily="34" charset="0"/>
                </a:rPr>
                <a:t>Leestekst</a:t>
              </a:r>
              <a:endParaRPr kumimoji="0" lang="en-US" sz="1100" b="0" i="0" u="none" strike="noStrike" kern="0" cap="none" spc="0" normalizeH="0" baseline="0" noProof="0">
                <a:ln>
                  <a:noFill/>
                </a:ln>
                <a:solidFill>
                  <a:prstClr val="black">
                    <a:lumMod val="65000"/>
                    <a:lumOff val="35000"/>
                  </a:prstClr>
                </a:solidFill>
                <a:effectLst/>
                <a:uLnTx/>
                <a:uFillTx/>
                <a:latin typeface="Arial"/>
                <a:ea typeface="+mn-ea"/>
                <a:cs typeface="Segoe UI Light" panose="020B0502040204020203" pitchFamily="34" charset="0"/>
              </a:endParaRPr>
            </a:p>
          </p:txBody>
        </p:sp>
        <p:sp>
          <p:nvSpPr>
            <p:cNvPr id="105" name="Ovaal 104">
              <a:extLst>
                <a:ext uri="{FF2B5EF4-FFF2-40B4-BE49-F238E27FC236}">
                  <a16:creationId xmlns:a16="http://schemas.microsoft.com/office/drawing/2014/main" id="{C5FF1345-48B1-4835-9DA3-2E32128CA8DB}"/>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4</a:t>
              </a:r>
            </a:p>
          </p:txBody>
        </p:sp>
        <p:sp>
          <p:nvSpPr>
            <p:cNvPr id="106" name="Rechthoek 105">
              <a:extLst>
                <a:ext uri="{FF2B5EF4-FFF2-40B4-BE49-F238E27FC236}">
                  <a16:creationId xmlns:a16="http://schemas.microsoft.com/office/drawing/2014/main" id="{016F1A61-C699-4C22-8826-9D71CFF6C991}"/>
                </a:ext>
              </a:extLst>
            </p:cNvPr>
            <p:cNvSpPr/>
            <p:nvPr userDrawn="1"/>
          </p:nvSpPr>
          <p:spPr>
            <a:xfrm>
              <a:off x="-3059324" y="2837885"/>
              <a:ext cx="2823104" cy="255963"/>
            </a:xfrm>
            <a:prstGeom prst="rect">
              <a:avLst/>
            </a:prstGeom>
            <a:noFill/>
            <a:ln w="25400" cap="flat" cmpd="sng" algn="ctr">
              <a:noFill/>
              <a:prstDash val="solid"/>
            </a:ln>
            <a:effectLst/>
          </p:spPr>
          <p:txBody>
            <a:bodyPr lIns="0" tIns="0" rIns="0" bIns="0" rtlCol="0" anchor="ctr"/>
            <a:lstStyle/>
            <a:p>
              <a:pPr marL="0" marR="0" lvl="3"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nl-NL" sz="1400" b="0" i="0" u="none" strike="noStrike" kern="1200" cap="none" spc="0" normalizeH="0" baseline="0" noProof="0">
                  <a:ln>
                    <a:noFill/>
                  </a:ln>
                  <a:solidFill>
                    <a:srgbClr val="3AAA40"/>
                  </a:solidFill>
                  <a:effectLst/>
                  <a:uLnTx/>
                  <a:uFillTx/>
                  <a:latin typeface="Arial"/>
                  <a:ea typeface="+mn-ea"/>
                  <a:cs typeface="+mn-cs"/>
                </a:rPr>
                <a:t>Subtitel</a:t>
              </a:r>
            </a:p>
          </p:txBody>
        </p:sp>
        <p:sp>
          <p:nvSpPr>
            <p:cNvPr id="107" name="Ovaal 106">
              <a:extLst>
                <a:ext uri="{FF2B5EF4-FFF2-40B4-BE49-F238E27FC236}">
                  <a16:creationId xmlns:a16="http://schemas.microsoft.com/office/drawing/2014/main" id="{684F2676-5572-47AF-9C33-96BFB62B2428}"/>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5</a:t>
              </a:r>
            </a:p>
          </p:txBody>
        </p:sp>
        <p:sp>
          <p:nvSpPr>
            <p:cNvPr id="108" name="Rechthoek 107">
              <a:extLst>
                <a:ext uri="{FF2B5EF4-FFF2-40B4-BE49-F238E27FC236}">
                  <a16:creationId xmlns:a16="http://schemas.microsoft.com/office/drawing/2014/main" id="{17187393-6CA3-4739-9815-1AA137C5C28B}"/>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zoals hierboven aangegeven, om een tekst niveau te kiezen. Kies uit:</a:t>
              </a:r>
            </a:p>
          </p:txBody>
        </p:sp>
      </p:grpSp>
      <p:grpSp>
        <p:nvGrpSpPr>
          <p:cNvPr id="164" name="Instructie">
            <a:extLst>
              <a:ext uri="{FF2B5EF4-FFF2-40B4-BE49-F238E27FC236}">
                <a16:creationId xmlns:a16="http://schemas.microsoft.com/office/drawing/2014/main" id="{21AA534E-A872-422E-B712-10ABDEB0096D}"/>
              </a:ext>
            </a:extLst>
          </p:cNvPr>
          <p:cNvGrpSpPr/>
          <p:nvPr userDrawn="1"/>
        </p:nvGrpSpPr>
        <p:grpSpPr>
          <a:xfrm>
            <a:off x="12391601" y="0"/>
            <a:ext cx="3389661" cy="4934293"/>
            <a:chOff x="12391601" y="0"/>
            <a:chExt cx="3389661" cy="4934293"/>
          </a:xfrm>
        </p:grpSpPr>
        <p:grpSp>
          <p:nvGrpSpPr>
            <p:cNvPr id="165" name="Groep 164">
              <a:extLst>
                <a:ext uri="{FF2B5EF4-FFF2-40B4-BE49-F238E27FC236}">
                  <a16:creationId xmlns:a16="http://schemas.microsoft.com/office/drawing/2014/main" id="{C8DAB44C-609C-45BA-9238-C3B9F836A17A}"/>
                </a:ext>
              </a:extLst>
            </p:cNvPr>
            <p:cNvGrpSpPr/>
            <p:nvPr userDrawn="1"/>
          </p:nvGrpSpPr>
          <p:grpSpPr>
            <a:xfrm>
              <a:off x="12757282" y="3250242"/>
              <a:ext cx="1499406" cy="678267"/>
              <a:chOff x="12757283" y="3120781"/>
              <a:chExt cx="1499406" cy="678267"/>
            </a:xfrm>
          </p:grpSpPr>
          <p:sp>
            <p:nvSpPr>
              <p:cNvPr id="192" name="Rechthoek 191">
                <a:extLst>
                  <a:ext uri="{FF2B5EF4-FFF2-40B4-BE49-F238E27FC236}">
                    <a16:creationId xmlns:a16="http://schemas.microsoft.com/office/drawing/2014/main" id="{B8EC2C93-5B94-4854-87EA-44E20BFEF796}"/>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3" name="Rechthoek 192">
                <a:extLst>
                  <a:ext uri="{FF2B5EF4-FFF2-40B4-BE49-F238E27FC236}">
                    <a16:creationId xmlns:a16="http://schemas.microsoft.com/office/drawing/2014/main" id="{F478D129-A78C-4455-98A5-70CC6C41152C}"/>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94" name="Tekstvak 193">
                <a:extLst>
                  <a:ext uri="{FF2B5EF4-FFF2-40B4-BE49-F238E27FC236}">
                    <a16:creationId xmlns:a16="http://schemas.microsoft.com/office/drawing/2014/main" id="{646A13CB-0C47-4F20-81C6-9E11508F3E8E}"/>
                  </a:ext>
                </a:extLst>
              </p:cNvPr>
              <p:cNvSpPr txBox="1"/>
              <p:nvPr userDrawn="1"/>
            </p:nvSpPr>
            <p:spPr>
              <a:xfrm>
                <a:off x="12997648" y="3159891"/>
                <a:ext cx="957818" cy="20313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Naar voorgrond</a:t>
                </a:r>
              </a:p>
            </p:txBody>
          </p:sp>
          <p:sp>
            <p:nvSpPr>
              <p:cNvPr id="195" name="Tekstvak 194">
                <a:extLst>
                  <a:ext uri="{FF2B5EF4-FFF2-40B4-BE49-F238E27FC236}">
                    <a16:creationId xmlns:a16="http://schemas.microsoft.com/office/drawing/2014/main" id="{26CC22ED-8C73-431C-B4BA-2329D36403BA}"/>
                  </a:ext>
                </a:extLst>
              </p:cNvPr>
              <p:cNvSpPr txBox="1"/>
              <p:nvPr userDrawn="1"/>
            </p:nvSpPr>
            <p:spPr>
              <a:xfrm>
                <a:off x="12984219" y="3481017"/>
                <a:ext cx="1165564" cy="20313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Naar achtergrond</a:t>
                </a:r>
              </a:p>
            </p:txBody>
          </p:sp>
          <p:pic>
            <p:nvPicPr>
              <p:cNvPr id="196" name="Picture 3">
                <a:extLst>
                  <a:ext uri="{FF2B5EF4-FFF2-40B4-BE49-F238E27FC236}">
                    <a16:creationId xmlns:a16="http://schemas.microsoft.com/office/drawing/2014/main" id="{D61B5526-1D08-44C7-B79B-188D323B026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 name="Gelijkbenige driehoek 196">
                <a:extLst>
                  <a:ext uri="{FF2B5EF4-FFF2-40B4-BE49-F238E27FC236}">
                    <a16:creationId xmlns:a16="http://schemas.microsoft.com/office/drawing/2014/main" id="{DE39988E-E64C-4CA0-9B73-01AC3CEEB2B6}"/>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nvGrpSpPr>
              <p:cNvPr id="198" name="Groep 197">
                <a:extLst>
                  <a:ext uri="{FF2B5EF4-FFF2-40B4-BE49-F238E27FC236}">
                    <a16:creationId xmlns:a16="http://schemas.microsoft.com/office/drawing/2014/main" id="{A706B33D-1589-4BCF-9B5A-77B77E20B0C4}"/>
                  </a:ext>
                </a:extLst>
              </p:cNvPr>
              <p:cNvGrpSpPr/>
              <p:nvPr userDrawn="1"/>
            </p:nvGrpSpPr>
            <p:grpSpPr>
              <a:xfrm>
                <a:off x="12822311" y="3178534"/>
                <a:ext cx="182309" cy="163794"/>
                <a:chOff x="12832541" y="3162395"/>
                <a:chExt cx="219532" cy="197236"/>
              </a:xfrm>
            </p:grpSpPr>
            <p:sp>
              <p:nvSpPr>
                <p:cNvPr id="203" name="Rechthoek 202">
                  <a:extLst>
                    <a:ext uri="{FF2B5EF4-FFF2-40B4-BE49-F238E27FC236}">
                      <a16:creationId xmlns:a16="http://schemas.microsoft.com/office/drawing/2014/main" id="{237FCABD-E0AC-4815-AFDA-F9542B9C865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4" name="Rechthoek 203">
                  <a:extLst>
                    <a:ext uri="{FF2B5EF4-FFF2-40B4-BE49-F238E27FC236}">
                      <a16:creationId xmlns:a16="http://schemas.microsoft.com/office/drawing/2014/main" id="{01A4CC04-979E-44F9-B89C-1EAA2547044D}"/>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5" name="Rechthoek 204">
                  <a:extLst>
                    <a:ext uri="{FF2B5EF4-FFF2-40B4-BE49-F238E27FC236}">
                      <a16:creationId xmlns:a16="http://schemas.microsoft.com/office/drawing/2014/main" id="{28CF8AAB-0550-4F30-9BC7-02BC0F7515C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99" name="Groep 198">
                <a:extLst>
                  <a:ext uri="{FF2B5EF4-FFF2-40B4-BE49-F238E27FC236}">
                    <a16:creationId xmlns:a16="http://schemas.microsoft.com/office/drawing/2014/main" id="{8FC9A9F2-A839-4D1C-8A55-9B198BF966AE}"/>
                  </a:ext>
                </a:extLst>
              </p:cNvPr>
              <p:cNvGrpSpPr/>
              <p:nvPr userDrawn="1"/>
            </p:nvGrpSpPr>
            <p:grpSpPr>
              <a:xfrm>
                <a:off x="12822311" y="3480352"/>
                <a:ext cx="182309" cy="163794"/>
                <a:chOff x="12832541" y="3162395"/>
                <a:chExt cx="219532" cy="197236"/>
              </a:xfrm>
            </p:grpSpPr>
            <p:sp>
              <p:nvSpPr>
                <p:cNvPr id="200" name="Rechthoek 199">
                  <a:extLst>
                    <a:ext uri="{FF2B5EF4-FFF2-40B4-BE49-F238E27FC236}">
                      <a16:creationId xmlns:a16="http://schemas.microsoft.com/office/drawing/2014/main" id="{33118945-F52E-406C-9146-50FD149D837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1" name="Rechthoek 200">
                  <a:extLst>
                    <a:ext uri="{FF2B5EF4-FFF2-40B4-BE49-F238E27FC236}">
                      <a16:creationId xmlns:a16="http://schemas.microsoft.com/office/drawing/2014/main" id="{6D55B218-B4C4-4E40-ACA0-6491F5D60C5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2" name="Rechthoek 201">
                  <a:extLst>
                    <a:ext uri="{FF2B5EF4-FFF2-40B4-BE49-F238E27FC236}">
                      <a16:creationId xmlns:a16="http://schemas.microsoft.com/office/drawing/2014/main" id="{E44FFFBF-6BB3-46E8-8954-2C551BF6CAF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166" name="Meer informatie">
              <a:extLst>
                <a:ext uri="{FF2B5EF4-FFF2-40B4-BE49-F238E27FC236}">
                  <a16:creationId xmlns:a16="http://schemas.microsoft.com/office/drawing/2014/main" id="{D87A1D82-B87A-43C4-9D3C-E6023DF5D0FF}"/>
                </a:ext>
              </a:extLst>
            </p:cNvPr>
            <p:cNvGrpSpPr/>
            <p:nvPr userDrawn="1"/>
          </p:nvGrpSpPr>
          <p:grpSpPr>
            <a:xfrm>
              <a:off x="12396764" y="4151020"/>
              <a:ext cx="3178515" cy="783273"/>
              <a:chOff x="-3741486" y="3386444"/>
              <a:chExt cx="3178515" cy="783273"/>
            </a:xfrm>
          </p:grpSpPr>
          <p:sp>
            <p:nvSpPr>
              <p:cNvPr id="189" name="Freeform 101">
                <a:extLst>
                  <a:ext uri="{FF2B5EF4-FFF2-40B4-BE49-F238E27FC236}">
                    <a16:creationId xmlns:a16="http://schemas.microsoft.com/office/drawing/2014/main" id="{2AA14774-E18E-4F9D-8FC2-41952F83B0B6}"/>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90" name="Rechthoek 189">
                <a:extLst>
                  <a:ext uri="{FF2B5EF4-FFF2-40B4-BE49-F238E27FC236}">
                    <a16:creationId xmlns:a16="http://schemas.microsoft.com/office/drawing/2014/main" id="{757ED918-BE83-40EB-87FB-CF3A3C6AC625}"/>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open deze in de diavoorstelling en klik op de gewenste video link.</a:t>
                </a:r>
              </a:p>
            </p:txBody>
          </p:sp>
          <p:cxnSp>
            <p:nvCxnSpPr>
              <p:cNvPr id="191" name="Rechte verbindingslijn 190">
                <a:extLst>
                  <a:ext uri="{FF2B5EF4-FFF2-40B4-BE49-F238E27FC236}">
                    <a16:creationId xmlns:a16="http://schemas.microsoft.com/office/drawing/2014/main" id="{36C26134-2644-4ABB-A52D-DEB2226A2D55}"/>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67" name="Rechthoek 166">
              <a:extLst>
                <a:ext uri="{FF2B5EF4-FFF2-40B4-BE49-F238E27FC236}">
                  <a16:creationId xmlns:a16="http://schemas.microsoft.com/office/drawing/2014/main" id="{656839E0-BA13-438D-9E66-CBAF0988D3DB}"/>
                </a:ext>
              </a:extLst>
            </p:cNvPr>
            <p:cNvSpPr/>
            <p:nvPr userDrawn="1"/>
          </p:nvSpPr>
          <p:spPr>
            <a:xfrm>
              <a:off x="12397262" y="0"/>
              <a:ext cx="3384000" cy="191611"/>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rgbClr val="3AAA40"/>
                  </a:solidFill>
                  <a:effectLst/>
                  <a:uLnTx/>
                  <a:uFillTx/>
                  <a:latin typeface="Arial"/>
                  <a:ea typeface="+mn-ea"/>
                  <a:cs typeface="Segoe UI Light" panose="020B0502040204020203" pitchFamily="34" charset="0"/>
                </a:rPr>
                <a:t>Afbeelding invoegen/veranderen</a:t>
              </a:r>
            </a:p>
          </p:txBody>
        </p:sp>
        <p:sp>
          <p:nvSpPr>
            <p:cNvPr id="168" name="Ovaal 167">
              <a:extLst>
                <a:ext uri="{FF2B5EF4-FFF2-40B4-BE49-F238E27FC236}">
                  <a16:creationId xmlns:a16="http://schemas.microsoft.com/office/drawing/2014/main" id="{B90E1A2A-BF87-427C-8999-2110232DC826}"/>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1</a:t>
              </a:r>
            </a:p>
          </p:txBody>
        </p:sp>
        <p:cxnSp>
          <p:nvCxnSpPr>
            <p:cNvPr id="169" name="Rechte verbindingslijn 168">
              <a:extLst>
                <a:ext uri="{FF2B5EF4-FFF2-40B4-BE49-F238E27FC236}">
                  <a16:creationId xmlns:a16="http://schemas.microsoft.com/office/drawing/2014/main" id="{097D91BF-1E56-451C-86AC-58390748E4D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70" name="Rechte verbindingslijn 169">
              <a:extLst>
                <a:ext uri="{FF2B5EF4-FFF2-40B4-BE49-F238E27FC236}">
                  <a16:creationId xmlns:a16="http://schemas.microsoft.com/office/drawing/2014/main" id="{2886BAC8-C349-4CDE-A253-8E0C1BCD1B54}"/>
                </a:ext>
              </a:extLst>
            </p:cNvPr>
            <p:cNvCxnSpPr>
              <a:cxnSpLocks/>
            </p:cNvCxnSpPr>
            <p:nvPr userDrawn="1"/>
          </p:nvCxnSpPr>
          <p:spPr>
            <a:xfrm>
              <a:off x="12397261" y="1728059"/>
              <a:ext cx="3178017" cy="0"/>
            </a:xfrm>
            <a:prstGeom prst="line">
              <a:avLst/>
            </a:prstGeom>
            <a:noFill/>
            <a:ln w="3175" cap="flat" cmpd="sng" algn="ctr">
              <a:solidFill>
                <a:schemeClr val="accent1"/>
              </a:solidFill>
              <a:prstDash val="solid"/>
            </a:ln>
            <a:effectLst/>
          </p:spPr>
        </p:cxnSp>
        <p:sp>
          <p:nvSpPr>
            <p:cNvPr id="171" name="Rechthoek 170">
              <a:extLst>
                <a:ext uri="{FF2B5EF4-FFF2-40B4-BE49-F238E27FC236}">
                  <a16:creationId xmlns:a16="http://schemas.microsoft.com/office/drawing/2014/main" id="{6933BE4B-280E-489D-B298-9FDEBF53410D}"/>
                </a:ext>
              </a:extLst>
            </p:cNvPr>
            <p:cNvSpPr/>
            <p:nvPr userDrawn="1"/>
          </p:nvSpPr>
          <p:spPr>
            <a:xfrm>
              <a:off x="12757282" y="432552"/>
              <a:ext cx="2817995" cy="7386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 Klik op het pictogram om een nieuwe afbeelding in te voegen.</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1" u="none" strike="noStrike" kern="0" cap="none" spc="0" normalizeH="0" baseline="0" noProof="0">
                  <a:ln>
                    <a:noFill/>
                  </a:ln>
                  <a:solidFill>
                    <a:srgbClr val="000000"/>
                  </a:solidFill>
                  <a:effectLst/>
                  <a:uLnTx/>
                  <a:uFillTx/>
                  <a:latin typeface="Arial"/>
                  <a:ea typeface="+mn-ea"/>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172" name="Rechte verbindingslijn 171">
              <a:extLst>
                <a:ext uri="{FF2B5EF4-FFF2-40B4-BE49-F238E27FC236}">
                  <a16:creationId xmlns:a16="http://schemas.microsoft.com/office/drawing/2014/main" id="{AD34EED2-6BC2-4292-9204-DF48570658EC}"/>
                </a:ext>
              </a:extLst>
            </p:cNvPr>
            <p:cNvCxnSpPr>
              <a:cxnSpLocks/>
            </p:cNvCxnSpPr>
            <p:nvPr userDrawn="1"/>
          </p:nvCxnSpPr>
          <p:spPr>
            <a:xfrm>
              <a:off x="12397261" y="4033137"/>
              <a:ext cx="3178017" cy="0"/>
            </a:xfrm>
            <a:prstGeom prst="line">
              <a:avLst/>
            </a:prstGeom>
            <a:noFill/>
            <a:ln w="3175" cap="flat" cmpd="sng" algn="ctr">
              <a:solidFill>
                <a:schemeClr val="accent1"/>
              </a:solidFill>
              <a:prstDash val="solid"/>
            </a:ln>
            <a:effectLst/>
          </p:spPr>
        </p:cxnSp>
        <p:sp>
          <p:nvSpPr>
            <p:cNvPr id="173" name="Ovaal 172">
              <a:extLst>
                <a:ext uri="{FF2B5EF4-FFF2-40B4-BE49-F238E27FC236}">
                  <a16:creationId xmlns:a16="http://schemas.microsoft.com/office/drawing/2014/main" id="{A6A7A8C1-2312-409E-A69E-BF5E79F8C2E2}"/>
                </a:ext>
              </a:extLst>
            </p:cNvPr>
            <p:cNvSpPr/>
            <p:nvPr userDrawn="1"/>
          </p:nvSpPr>
          <p:spPr>
            <a:xfrm>
              <a:off x="12391601" y="185652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2</a:t>
              </a:r>
            </a:p>
          </p:txBody>
        </p:sp>
        <p:sp>
          <p:nvSpPr>
            <p:cNvPr id="174" name="Rechthoek 173">
              <a:extLst>
                <a:ext uri="{FF2B5EF4-FFF2-40B4-BE49-F238E27FC236}">
                  <a16:creationId xmlns:a16="http://schemas.microsoft.com/office/drawing/2014/main" id="{B93201A5-0B93-46AF-833A-C283ACD1259C}"/>
                </a:ext>
              </a:extLst>
            </p:cNvPr>
            <p:cNvSpPr/>
            <p:nvPr userDrawn="1"/>
          </p:nvSpPr>
          <p:spPr>
            <a:xfrm>
              <a:off x="12757282" y="1922587"/>
              <a:ext cx="2817995" cy="31804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grpSp>
          <p:nvGrpSpPr>
            <p:cNvPr id="175" name="Groep 174">
              <a:extLst>
                <a:ext uri="{FF2B5EF4-FFF2-40B4-BE49-F238E27FC236}">
                  <a16:creationId xmlns:a16="http://schemas.microsoft.com/office/drawing/2014/main" id="{2843480E-ECB0-43A2-894D-1DDEE2ED4637}"/>
                </a:ext>
              </a:extLst>
            </p:cNvPr>
            <p:cNvGrpSpPr/>
            <p:nvPr userDrawn="1"/>
          </p:nvGrpSpPr>
          <p:grpSpPr>
            <a:xfrm>
              <a:off x="12757282" y="1291752"/>
              <a:ext cx="294789" cy="318834"/>
              <a:chOff x="14466489" y="1001522"/>
              <a:chExt cx="290627" cy="314333"/>
            </a:xfrm>
          </p:grpSpPr>
          <p:sp>
            <p:nvSpPr>
              <p:cNvPr id="183" name="Rechthoek 182">
                <a:extLst>
                  <a:ext uri="{FF2B5EF4-FFF2-40B4-BE49-F238E27FC236}">
                    <a16:creationId xmlns:a16="http://schemas.microsoft.com/office/drawing/2014/main" id="{5E6284AE-63A3-4C9D-8D52-C1BEF2F47FBB}"/>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 name="Ovaal 183">
                <a:extLst>
                  <a:ext uri="{FF2B5EF4-FFF2-40B4-BE49-F238E27FC236}">
                    <a16:creationId xmlns:a16="http://schemas.microsoft.com/office/drawing/2014/main" id="{AD79975F-545D-49AA-9911-15336456FF1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85" name="Vrije vorm: vorm 184">
                <a:extLst>
                  <a:ext uri="{FF2B5EF4-FFF2-40B4-BE49-F238E27FC236}">
                    <a16:creationId xmlns:a16="http://schemas.microsoft.com/office/drawing/2014/main" id="{2C17461B-F22C-40B2-B866-F142E883D34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sp>
            <p:nvSpPr>
              <p:cNvPr id="186" name="Rechthoek: afgeronde hoeken 185">
                <a:extLst>
                  <a:ext uri="{FF2B5EF4-FFF2-40B4-BE49-F238E27FC236}">
                    <a16:creationId xmlns:a16="http://schemas.microsoft.com/office/drawing/2014/main" id="{EF617F67-41A7-49EF-A152-7B6D84E6C5E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87" name="Rechte verbindingslijn 186">
                <a:extLst>
                  <a:ext uri="{FF2B5EF4-FFF2-40B4-BE49-F238E27FC236}">
                    <a16:creationId xmlns:a16="http://schemas.microsoft.com/office/drawing/2014/main" id="{A91AE699-D7C8-4349-875E-C15CAE029D7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8" name="Rechte verbindingslijn 187">
                <a:extLst>
                  <a:ext uri="{FF2B5EF4-FFF2-40B4-BE49-F238E27FC236}">
                    <a16:creationId xmlns:a16="http://schemas.microsoft.com/office/drawing/2014/main" id="{E5B8A788-F3D4-4FFD-8EEB-F7434F2FECFA}"/>
                  </a:ext>
                </a:extLst>
              </p:cNvPr>
              <p:cNvCxnSpPr>
                <a:cxnSpLocks/>
                <a:stCxn id="18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6" name="Ovaal 175">
              <a:extLst>
                <a:ext uri="{FF2B5EF4-FFF2-40B4-BE49-F238E27FC236}">
                  <a16:creationId xmlns:a16="http://schemas.microsoft.com/office/drawing/2014/main" id="{EE1DC33F-E491-41E1-BF72-60644971C687}"/>
                </a:ext>
              </a:extLst>
            </p:cNvPr>
            <p:cNvSpPr/>
            <p:nvPr userDrawn="1"/>
          </p:nvSpPr>
          <p:spPr>
            <a:xfrm>
              <a:off x="12391601" y="2768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white"/>
                  </a:solidFill>
                  <a:effectLst/>
                  <a:uLnTx/>
                  <a:uFillTx/>
                  <a:latin typeface="Arial"/>
                  <a:ea typeface="+mn-ea"/>
                  <a:cs typeface="Segoe UI Light" panose="020B0502040204020203" pitchFamily="34" charset="0"/>
                </a:rPr>
                <a:t>3</a:t>
              </a:r>
            </a:p>
          </p:txBody>
        </p:sp>
        <p:sp>
          <p:nvSpPr>
            <p:cNvPr id="177" name="Rechthoek 176">
              <a:extLst>
                <a:ext uri="{FF2B5EF4-FFF2-40B4-BE49-F238E27FC236}">
                  <a16:creationId xmlns:a16="http://schemas.microsoft.com/office/drawing/2014/main" id="{252E4649-3BD4-47E2-9D0D-E6B0E804CE03}"/>
                </a:ext>
              </a:extLst>
            </p:cNvPr>
            <p:cNvSpPr/>
            <p:nvPr userDrawn="1"/>
          </p:nvSpPr>
          <p:spPr>
            <a:xfrm>
              <a:off x="12757283" y="2834141"/>
              <a:ext cx="2817996" cy="316612"/>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
                  <a:srgbClr val="3AAA40"/>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Klik met de rechter muisknop op de afbeelding en kies </a:t>
              </a:r>
              <a:r>
                <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´Naar achtergrond´</a:t>
              </a:r>
              <a:r>
                <a:rPr kumimoji="0" lang="nl-NL" sz="1100" b="0" i="0" u="none" strike="noStrike" kern="0" cap="none" spc="0" normalizeH="0" baseline="0" noProof="0">
                  <a:ln>
                    <a:noFill/>
                  </a:ln>
                  <a:solidFill>
                    <a:srgbClr val="000000"/>
                  </a:solidFill>
                  <a:effectLst/>
                  <a:uLnTx/>
                  <a:uFillTx/>
                  <a:latin typeface="Arial"/>
                  <a:ea typeface="+mn-ea"/>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Arial"/>
                <a:ea typeface="+mn-ea"/>
                <a:cs typeface="Segoe UI Light" panose="020B0502040204020203" pitchFamily="34" charset="0"/>
              </a:endParaRPr>
            </a:p>
          </p:txBody>
        </p:sp>
        <p:cxnSp>
          <p:nvCxnSpPr>
            <p:cNvPr id="178" name="Rechte verbindingslijn 177">
              <a:extLst>
                <a:ext uri="{FF2B5EF4-FFF2-40B4-BE49-F238E27FC236}">
                  <a16:creationId xmlns:a16="http://schemas.microsoft.com/office/drawing/2014/main" id="{461B670E-349B-4BCC-AC90-133371905BCE}"/>
                </a:ext>
              </a:extLst>
            </p:cNvPr>
            <p:cNvCxnSpPr>
              <a:cxnSpLocks/>
            </p:cNvCxnSpPr>
            <p:nvPr userDrawn="1"/>
          </p:nvCxnSpPr>
          <p:spPr>
            <a:xfrm>
              <a:off x="12397261" y="2649915"/>
              <a:ext cx="3178017" cy="0"/>
            </a:xfrm>
            <a:prstGeom prst="line">
              <a:avLst/>
            </a:prstGeom>
            <a:noFill/>
            <a:ln w="3175" cap="flat" cmpd="sng" algn="ctr">
              <a:solidFill>
                <a:schemeClr val="accent1"/>
              </a:solidFill>
              <a:prstDash val="solid"/>
            </a:ln>
            <a:effectLst/>
          </p:spPr>
        </p:cxnSp>
        <p:grpSp>
          <p:nvGrpSpPr>
            <p:cNvPr id="179" name="Groep 178">
              <a:extLst>
                <a:ext uri="{FF2B5EF4-FFF2-40B4-BE49-F238E27FC236}">
                  <a16:creationId xmlns:a16="http://schemas.microsoft.com/office/drawing/2014/main" id="{888A271B-BF03-48B4-95EE-DA1126965DE9}"/>
                </a:ext>
              </a:extLst>
            </p:cNvPr>
            <p:cNvGrpSpPr/>
            <p:nvPr userDrawn="1"/>
          </p:nvGrpSpPr>
          <p:grpSpPr>
            <a:xfrm>
              <a:off x="12757282" y="2296644"/>
              <a:ext cx="825500" cy="209550"/>
              <a:chOff x="13504624" y="2444818"/>
              <a:chExt cx="825500" cy="209550"/>
            </a:xfrm>
          </p:grpSpPr>
          <p:sp>
            <p:nvSpPr>
              <p:cNvPr id="180" name="Rechthoek 179">
                <a:extLst>
                  <a:ext uri="{FF2B5EF4-FFF2-40B4-BE49-F238E27FC236}">
                    <a16:creationId xmlns:a16="http://schemas.microsoft.com/office/drawing/2014/main" id="{0944B186-C8E9-42AB-89AD-98B8D51DE2F3}"/>
                  </a:ext>
                </a:extLst>
              </p:cNvPr>
              <p:cNvSpPr/>
              <p:nvPr userDrawn="1"/>
            </p:nvSpPr>
            <p:spPr>
              <a:xfrm>
                <a:off x="13504624" y="2444818"/>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Invoegen</a:t>
                </a:r>
              </a:p>
            </p:txBody>
          </p:sp>
          <p:cxnSp>
            <p:nvCxnSpPr>
              <p:cNvPr id="181" name="Rechte verbindingslijn 180">
                <a:extLst>
                  <a:ext uri="{FF2B5EF4-FFF2-40B4-BE49-F238E27FC236}">
                    <a16:creationId xmlns:a16="http://schemas.microsoft.com/office/drawing/2014/main" id="{4DC08A3A-725C-4107-862B-2425780FCC6D}"/>
                  </a:ext>
                </a:extLst>
              </p:cNvPr>
              <p:cNvCxnSpPr/>
              <p:nvPr userDrawn="1"/>
            </p:nvCxnSpPr>
            <p:spPr>
              <a:xfrm>
                <a:off x="14155269" y="2477218"/>
                <a:ext cx="0" cy="142717"/>
              </a:xfrm>
              <a:prstGeom prst="line">
                <a:avLst/>
              </a:prstGeom>
              <a:noFill/>
              <a:ln w="3175" cap="flat" cmpd="sng" algn="ctr">
                <a:solidFill>
                  <a:srgbClr val="44546A"/>
                </a:solidFill>
                <a:prstDash val="solid"/>
              </a:ln>
              <a:effectLst/>
            </p:spPr>
          </p:cxnSp>
          <p:sp>
            <p:nvSpPr>
              <p:cNvPr id="182" name="Gelijkbenige driehoek 181">
                <a:extLst>
                  <a:ext uri="{FF2B5EF4-FFF2-40B4-BE49-F238E27FC236}">
                    <a16:creationId xmlns:a16="http://schemas.microsoft.com/office/drawing/2014/main" id="{8208C9AE-FEA7-446F-AC06-5CA3E67DB2BE}"/>
                  </a:ext>
                </a:extLst>
              </p:cNvPr>
              <p:cNvSpPr/>
              <p:nvPr userDrawn="1"/>
            </p:nvSpPr>
            <p:spPr>
              <a:xfrm rot="10800000">
                <a:off x="14196089" y="2528872"/>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0" name="Titel 1">
            <a:extLst>
              <a:ext uri="{FF2B5EF4-FFF2-40B4-BE49-F238E27FC236}">
                <a16:creationId xmlns:a16="http://schemas.microsoft.com/office/drawing/2014/main" id="{F63ABE81-3226-44DA-8467-9716F518FD10}"/>
              </a:ext>
            </a:extLst>
          </p:cNvPr>
          <p:cNvSpPr>
            <a:spLocks noGrp="1"/>
          </p:cNvSpPr>
          <p:nvPr>
            <p:ph type="title" hasCustomPrompt="1"/>
          </p:nvPr>
        </p:nvSpPr>
        <p:spPr>
          <a:xfrm>
            <a:off x="793749" y="707704"/>
            <a:ext cx="4543181" cy="661508"/>
          </a:xfrm>
        </p:spPr>
        <p:txBody>
          <a:bodyPr/>
          <a:lstStyle>
            <a:lvl1pPr>
              <a:defRPr/>
            </a:lvl1pPr>
          </a:lstStyle>
          <a:p>
            <a:r>
              <a:rPr lang="nl-NL" noProof="0"/>
              <a:t>Plaats hier je titel</a:t>
            </a:r>
            <a:endParaRPr lang="nl-NL"/>
          </a:p>
        </p:txBody>
      </p:sp>
      <p:sp>
        <p:nvSpPr>
          <p:cNvPr id="211" name="Tijdelijke aanduiding voor verticale tekst 2">
            <a:extLst>
              <a:ext uri="{FF2B5EF4-FFF2-40B4-BE49-F238E27FC236}">
                <a16:creationId xmlns:a16="http://schemas.microsoft.com/office/drawing/2014/main" id="{0501DF9A-1D24-47FE-AD46-1E4FAC360812}"/>
              </a:ext>
            </a:extLst>
          </p:cNvPr>
          <p:cNvSpPr>
            <a:spLocks noGrp="1"/>
          </p:cNvSpPr>
          <p:nvPr>
            <p:ph type="body" orient="vert" idx="1" hasCustomPrompt="1"/>
          </p:nvPr>
        </p:nvSpPr>
        <p:spPr>
          <a:xfrm>
            <a:off x="793750" y="1473374"/>
            <a:ext cx="3875903" cy="487557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Meer hulp nodig? Aan de zijkanten van de slides zijn instructies geplaatst om te helpen met het stijlen- én verwerken van tekst.</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206" name="Tijdelijke aanduiding voor tekst 54">
            <a:extLst>
              <a:ext uri="{FF2B5EF4-FFF2-40B4-BE49-F238E27FC236}">
                <a16:creationId xmlns:a16="http://schemas.microsoft.com/office/drawing/2014/main" id="{4240CD08-77CD-4CFC-A456-4BAC343D06F2}"/>
              </a:ext>
            </a:extLst>
          </p:cNvPr>
          <p:cNvSpPr>
            <a:spLocks noGrp="1"/>
          </p:cNvSpPr>
          <p:nvPr>
            <p:ph type="body" sz="quarter" idx="60"/>
          </p:nvPr>
        </p:nvSpPr>
        <p:spPr>
          <a:xfrm>
            <a:off x="0" y="-44689"/>
            <a:ext cx="538883" cy="2748554"/>
          </a:xfrm>
          <a:custGeom>
            <a:avLst/>
            <a:gdLst>
              <a:gd name="connsiteX0" fmla="*/ 0 w 538883"/>
              <a:gd name="connsiteY0" fmla="*/ 0 h 2748554"/>
              <a:gd name="connsiteX1" fmla="*/ 538883 w 538883"/>
              <a:gd name="connsiteY1" fmla="*/ 0 h 2748554"/>
              <a:gd name="connsiteX2" fmla="*/ 0 w 538883"/>
              <a:gd name="connsiteY2" fmla="*/ 2748554 h 2748554"/>
            </a:gdLst>
            <a:ahLst/>
            <a:cxnLst>
              <a:cxn ang="0">
                <a:pos x="connsiteX0" y="connsiteY0"/>
              </a:cxn>
              <a:cxn ang="0">
                <a:pos x="connsiteX1" y="connsiteY1"/>
              </a:cxn>
              <a:cxn ang="0">
                <a:pos x="connsiteX2" y="connsiteY2"/>
              </a:cxn>
            </a:cxnLst>
            <a:rect l="l" t="t" r="r" b="b"/>
            <a:pathLst>
              <a:path w="538883" h="2748554">
                <a:moveTo>
                  <a:pt x="0" y="0"/>
                </a:moveTo>
                <a:lnTo>
                  <a:pt x="538883" y="0"/>
                </a:lnTo>
                <a:lnTo>
                  <a:pt x="0" y="2748554"/>
                </a:lnTo>
                <a:close/>
              </a:path>
            </a:pathLst>
          </a:custGeom>
          <a:solidFill>
            <a:schemeClr val="accent1"/>
          </a:solidFill>
        </p:spPr>
        <p:txBody>
          <a:bodyPr wrap="square">
            <a:noAutofit/>
          </a:bodyPr>
          <a:lstStyle>
            <a:lvl1pPr marL="0" indent="0">
              <a:buNone/>
              <a:defRPr>
                <a:solidFill>
                  <a:schemeClr val="tx1">
                    <a:alpha val="0"/>
                  </a:schemeClr>
                </a:solidFill>
              </a:defRPr>
            </a:lvl1pPr>
          </a:lstStyle>
          <a:p>
            <a:pPr lvl="0"/>
            <a:r>
              <a:rPr lang="nl-NL"/>
              <a:t>Klikken om de tekststijl van het model te bewerken</a:t>
            </a:r>
          </a:p>
        </p:txBody>
      </p:sp>
    </p:spTree>
    <p:extLst>
      <p:ext uri="{BB962C8B-B14F-4D97-AF65-F5344CB8AC3E}">
        <p14:creationId xmlns:p14="http://schemas.microsoft.com/office/powerpoint/2010/main" val="305433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206">
                                            <p:bg/>
                                          </p:spTgt>
                                        </p:tgtEl>
                                        <p:attrNameLst>
                                          <p:attrName>style.visibility</p:attrName>
                                        </p:attrNameLst>
                                      </p:cBhvr>
                                      <p:to>
                                        <p:strVal val="visible"/>
                                      </p:to>
                                    </p:set>
                                    <p:anim calcmode="lin" valueType="num">
                                      <p:cBhvr additive="base">
                                        <p:cTn id="7" dur="500" fill="hold"/>
                                        <p:tgtEl>
                                          <p:spTgt spid="20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206">
                                            <p:txEl>
                                              <p:pRg st="0" end="0"/>
                                            </p:txEl>
                                          </p:spTgt>
                                        </p:tgtEl>
                                        <p:attrNameLst>
                                          <p:attrName>style.visibility</p:attrName>
                                        </p:attrNameLst>
                                      </p:cBhvr>
                                      <p:to>
                                        <p:strVal val="visible"/>
                                      </p:to>
                                    </p:set>
                                    <p:anim calcmode="lin" valueType="num">
                                      <p:cBhvr additive="base">
                                        <p:cTn id="11" dur="500" fill="hold"/>
                                        <p:tgtEl>
                                          <p:spTgt spid="20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0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build="p" animBg="1">
        <p:tmplLst>
          <p:tmpl>
            <p:tnLst>
              <p:par>
                <p:cTn presetID="2" presetClass="entr" presetSubtype="8" decel="100000" fill="hold" nodeType="withEffect">
                  <p:stCondLst>
                    <p:cond delay="400"/>
                  </p:stCondLst>
                  <p:childTnLst>
                    <p:set>
                      <p:cBhvr>
                        <p:cTn dur="1" fill="hold">
                          <p:stCondLst>
                            <p:cond delay="0"/>
                          </p:stCondLst>
                        </p:cTn>
                        <p:tgtEl>
                          <p:spTgt spid="206"/>
                        </p:tgtEl>
                        <p:attrNameLst>
                          <p:attrName>style.visibility</p:attrName>
                        </p:attrNameLst>
                      </p:cBhvr>
                      <p:to>
                        <p:strVal val="visible"/>
                      </p:to>
                    </p:set>
                    <p:anim calcmode="lin" valueType="num">
                      <p:cBhvr additive="base">
                        <p:cTn dur="500" fill="hold"/>
                        <p:tgtEl>
                          <p:spTgt spid="206"/>
                        </p:tgtEl>
                        <p:attrNameLst>
                          <p:attrName>ppt_x</p:attrName>
                        </p:attrNameLst>
                      </p:cBhvr>
                      <p:tavLst>
                        <p:tav tm="0">
                          <p:val>
                            <p:strVal val="0-#ppt_w/2"/>
                          </p:val>
                        </p:tav>
                        <p:tav tm="100000">
                          <p:val>
                            <p:strVal val="#ppt_x"/>
                          </p:val>
                        </p:tav>
                      </p:tavLst>
                    </p:anim>
                    <p:anim calcmode="lin" valueType="num">
                      <p:cBhvr additive="base">
                        <p:cTn dur="500" fill="hold"/>
                        <p:tgtEl>
                          <p:spTgt spid="206"/>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206"/>
                        </p:tgtEl>
                        <p:attrNameLst>
                          <p:attrName>style.visibility</p:attrName>
                        </p:attrNameLst>
                      </p:cBhvr>
                      <p:to>
                        <p:strVal val="visible"/>
                      </p:to>
                    </p:set>
                    <p:anim calcmode="lin" valueType="num">
                      <p:cBhvr additive="base">
                        <p:cTn dur="500" fill="hold"/>
                        <p:tgtEl>
                          <p:spTgt spid="206"/>
                        </p:tgtEl>
                        <p:attrNameLst>
                          <p:attrName>ppt_x</p:attrName>
                        </p:attrNameLst>
                      </p:cBhvr>
                      <p:tavLst>
                        <p:tav tm="0">
                          <p:val>
                            <p:strVal val="0-#ppt_w/2"/>
                          </p:val>
                        </p:tav>
                        <p:tav tm="100000">
                          <p:val>
                            <p:strVal val="#ppt_x"/>
                          </p:val>
                        </p:tav>
                      </p:tavLst>
                    </p:anim>
                    <p:anim calcmode="lin" valueType="num">
                      <p:cBhvr additive="base">
                        <p:cTn dur="500" fill="hold"/>
                        <p:tgtEl>
                          <p:spTgt spid="206"/>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584EFC4-1262-4DCE-B5BE-6643429FDF14}"/>
              </a:ext>
            </a:extLst>
          </p:cNvPr>
          <p:cNvSpPr>
            <a:spLocks noGrp="1"/>
          </p:cNvSpPr>
          <p:nvPr>
            <p:ph type="title"/>
          </p:nvPr>
        </p:nvSpPr>
        <p:spPr>
          <a:xfrm>
            <a:off x="444500" y="707704"/>
            <a:ext cx="11293914" cy="600744"/>
          </a:xfrm>
          <a:prstGeom prst="rect">
            <a:avLst/>
          </a:prstGeom>
        </p:spPr>
        <p:txBody>
          <a:bodyPr vert="horz" lIns="0" tIns="0" rIns="0" bIns="0" rtlCol="0" anchor="t">
            <a:noAutofit/>
          </a:bodyPr>
          <a:lstStyle/>
          <a:p>
            <a:r>
              <a:rPr lang="nl-NL" noProof="0"/>
              <a:t>PLAATS HIER JE TITEL</a:t>
            </a:r>
          </a:p>
        </p:txBody>
      </p:sp>
      <p:sp>
        <p:nvSpPr>
          <p:cNvPr id="3" name="Tijdelijke aanduiding voor tekst 2">
            <a:extLst>
              <a:ext uri="{FF2B5EF4-FFF2-40B4-BE49-F238E27FC236}">
                <a16:creationId xmlns:a16="http://schemas.microsoft.com/office/drawing/2014/main" id="{C176942F-F0F8-4066-905E-22E2B72C951D}"/>
              </a:ext>
            </a:extLst>
          </p:cNvPr>
          <p:cNvSpPr>
            <a:spLocks noGrp="1"/>
          </p:cNvSpPr>
          <p:nvPr>
            <p:ph type="body" idx="1"/>
          </p:nvPr>
        </p:nvSpPr>
        <p:spPr>
          <a:xfrm>
            <a:off x="444500" y="1464994"/>
            <a:ext cx="11293914" cy="4469349"/>
          </a:xfrm>
          <a:prstGeom prst="rect">
            <a:avLst/>
          </a:prstGeom>
        </p:spPr>
        <p:txBody>
          <a:bodyPr vert="horz" lIns="0" tIns="0" rIns="0" bIns="0" rtlCol="0">
            <a:noAutofit/>
          </a:bodyPr>
          <a:lstStyle/>
          <a:p>
            <a:pPr lvl="0"/>
            <a:r>
              <a:rPr lang="nl-NL" noProof="0" dirty="0"/>
              <a:t>Klik hier om een </a:t>
            </a:r>
            <a:r>
              <a:rPr lang="nl-NL" noProof="0" dirty="0" err="1"/>
              <a:t>bullet</a:t>
            </a:r>
            <a:r>
              <a:rPr lang="nl-NL" noProof="0" dirty="0"/>
              <a:t> te plaatsen. Meer hulp nodig? Aan de zijkanten van de slides heeft PPT Solutions instructies geplaatst om te helpen met het stijlen- én verwerken van tekst.</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grpSp>
        <p:nvGrpSpPr>
          <p:cNvPr id="8" name="GRID" hidden="1">
            <a:extLst>
              <a:ext uri="{FF2B5EF4-FFF2-40B4-BE49-F238E27FC236}">
                <a16:creationId xmlns:a16="http://schemas.microsoft.com/office/drawing/2014/main" id="{A8C2E290-68CD-4F13-89BC-01F98A88AE30}"/>
              </a:ext>
            </a:extLst>
          </p:cNvPr>
          <p:cNvGrpSpPr/>
          <p:nvPr userDrawn="1"/>
        </p:nvGrpSpPr>
        <p:grpSpPr>
          <a:xfrm>
            <a:off x="0" y="0"/>
            <a:ext cx="12192001" cy="6858000"/>
            <a:chOff x="0" y="0"/>
            <a:chExt cx="12192001" cy="6858000"/>
          </a:xfrm>
          <a:solidFill>
            <a:schemeClr val="accent1">
              <a:alpha val="49000"/>
            </a:schemeClr>
          </a:solidFill>
        </p:grpSpPr>
        <p:sp>
          <p:nvSpPr>
            <p:cNvPr id="9" name="Rechthoek 8">
              <a:extLst>
                <a:ext uri="{FF2B5EF4-FFF2-40B4-BE49-F238E27FC236}">
                  <a16:creationId xmlns:a16="http://schemas.microsoft.com/office/drawing/2014/main" id="{5656BE98-A652-4681-A472-A2573E306239}"/>
                </a:ext>
              </a:extLst>
            </p:cNvPr>
            <p:cNvSpPr/>
            <p:nvPr userDrawn="1"/>
          </p:nvSpPr>
          <p:spPr>
            <a:xfrm>
              <a:off x="0" y="0"/>
              <a:ext cx="12192000" cy="7077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hthoek 9">
              <a:extLst>
                <a:ext uri="{FF2B5EF4-FFF2-40B4-BE49-F238E27FC236}">
                  <a16:creationId xmlns:a16="http://schemas.microsoft.com/office/drawing/2014/main" id="{C1CBCC17-7B3D-43DC-9164-465BC5B3E218}"/>
                </a:ext>
              </a:extLst>
            </p:cNvPr>
            <p:cNvSpPr/>
            <p:nvPr userDrawn="1"/>
          </p:nvSpPr>
          <p:spPr>
            <a:xfrm>
              <a:off x="0" y="1308447"/>
              <a:ext cx="12192000" cy="1565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hthoek 10">
              <a:extLst>
                <a:ext uri="{FF2B5EF4-FFF2-40B4-BE49-F238E27FC236}">
                  <a16:creationId xmlns:a16="http://schemas.microsoft.com/office/drawing/2014/main" id="{CA430353-34D3-4885-97F5-BDECC3E01CA0}"/>
                </a:ext>
              </a:extLst>
            </p:cNvPr>
            <p:cNvSpPr/>
            <p:nvPr userDrawn="1"/>
          </p:nvSpPr>
          <p:spPr>
            <a:xfrm>
              <a:off x="0" y="5934343"/>
              <a:ext cx="12192000" cy="250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232A920C-3437-4270-97C1-0CE0A5ABBE3C}"/>
                </a:ext>
              </a:extLst>
            </p:cNvPr>
            <p:cNvSpPr/>
            <p:nvPr userDrawn="1"/>
          </p:nvSpPr>
          <p:spPr>
            <a:xfrm>
              <a:off x="0" y="6402152"/>
              <a:ext cx="12192000" cy="4558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hthoek 12">
              <a:extLst>
                <a:ext uri="{FF2B5EF4-FFF2-40B4-BE49-F238E27FC236}">
                  <a16:creationId xmlns:a16="http://schemas.microsoft.com/office/drawing/2014/main" id="{C6A23BED-4497-48FE-B314-F68E373C38C5}"/>
                </a:ext>
              </a:extLst>
            </p:cNvPr>
            <p:cNvSpPr/>
            <p:nvPr userDrawn="1"/>
          </p:nvSpPr>
          <p:spPr>
            <a:xfrm>
              <a:off x="0" y="0"/>
              <a:ext cx="444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hthoek 13">
              <a:extLst>
                <a:ext uri="{FF2B5EF4-FFF2-40B4-BE49-F238E27FC236}">
                  <a16:creationId xmlns:a16="http://schemas.microsoft.com/office/drawing/2014/main" id="{2B4456A7-12DC-4E94-99A3-1A9C0E028FAF}"/>
                </a:ext>
              </a:extLst>
            </p:cNvPr>
            <p:cNvSpPr/>
            <p:nvPr userDrawn="1"/>
          </p:nvSpPr>
          <p:spPr>
            <a:xfrm>
              <a:off x="11738415" y="0"/>
              <a:ext cx="45358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4" name="Tijdelijke aanduiding voor datum 3">
            <a:extLst>
              <a:ext uri="{FF2B5EF4-FFF2-40B4-BE49-F238E27FC236}">
                <a16:creationId xmlns:a16="http://schemas.microsoft.com/office/drawing/2014/main" id="{BA8A27F1-40C7-4ABA-A23D-ABF73FB6F10F}"/>
              </a:ext>
            </a:extLst>
          </p:cNvPr>
          <p:cNvSpPr>
            <a:spLocks noGrp="1"/>
          </p:cNvSpPr>
          <p:nvPr>
            <p:ph type="dt" sz="half" idx="2"/>
          </p:nvPr>
        </p:nvSpPr>
        <p:spPr>
          <a:xfrm>
            <a:off x="8589005" y="7241835"/>
            <a:ext cx="3140325" cy="216909"/>
          </a:xfrm>
          <a:prstGeom prst="rect">
            <a:avLst/>
          </a:prstGeom>
        </p:spPr>
        <p:txBody>
          <a:bodyPr vert="horz" lIns="0" tIns="0" rIns="0" bIns="0" rtlCol="0" anchor="ctr">
            <a:noAutofit/>
          </a:bodyPr>
          <a:lstStyle>
            <a:lvl1pPr algn="r">
              <a:defRPr sz="1200">
                <a:solidFill>
                  <a:schemeClr val="tx1">
                    <a:lumMod val="65000"/>
                    <a:lumOff val="3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1D2F8-8C1B-4107-BF1E-A0776A4D27F3}"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A8CC3061-3BED-4D38-839F-6419010C85E6}"/>
              </a:ext>
            </a:extLst>
          </p:cNvPr>
          <p:cNvSpPr>
            <a:spLocks noGrp="1"/>
          </p:cNvSpPr>
          <p:nvPr>
            <p:ph type="ftr" sz="quarter" idx="3"/>
          </p:nvPr>
        </p:nvSpPr>
        <p:spPr>
          <a:xfrm>
            <a:off x="917825" y="7241835"/>
            <a:ext cx="7193507" cy="216909"/>
          </a:xfrm>
          <a:prstGeom prst="rect">
            <a:avLst/>
          </a:prstGeom>
        </p:spPr>
        <p:txBody>
          <a:bodyPr vert="horz" lIns="0" tIns="0" rIns="0" bIns="0" rtlCol="0" anchor="ctr">
            <a:noAutofit/>
          </a:bodyPr>
          <a:lstStyle>
            <a:lvl1pPr algn="l">
              <a:defRPr sz="1200" cap="all" baseline="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6" name="Tijdelijke aanduiding voor dianummer 5">
            <a:extLst>
              <a:ext uri="{FF2B5EF4-FFF2-40B4-BE49-F238E27FC236}">
                <a16:creationId xmlns:a16="http://schemas.microsoft.com/office/drawing/2014/main" id="{94213057-4619-486A-8604-BE7285D39778}"/>
              </a:ext>
            </a:extLst>
          </p:cNvPr>
          <p:cNvSpPr>
            <a:spLocks noGrp="1"/>
          </p:cNvSpPr>
          <p:nvPr>
            <p:ph type="sldNum" sz="quarter" idx="4"/>
          </p:nvPr>
        </p:nvSpPr>
        <p:spPr>
          <a:xfrm>
            <a:off x="444500" y="7241835"/>
            <a:ext cx="392576" cy="216909"/>
          </a:xfrm>
          <a:prstGeom prst="rect">
            <a:avLst/>
          </a:prstGeom>
        </p:spPr>
        <p:txBody>
          <a:bodyPr vert="horz" lIns="0" tIns="0" rIns="0" bIns="0" rtlCol="0" anchor="ctr">
            <a:noAutofit/>
          </a:bodyPr>
          <a:lstStyle>
            <a:lvl1pPr algn="l">
              <a:defRPr sz="1200" b="1">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E7476D2-0896-4839-9387-ABF8745D58E4}"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15" name="Tekstvak 14">
            <a:extLst>
              <a:ext uri="{FF2B5EF4-FFF2-40B4-BE49-F238E27FC236}">
                <a16:creationId xmlns:a16="http://schemas.microsoft.com/office/drawing/2014/main" id="{71D6F49B-B753-4585-AEAF-0E33880A81DA}"/>
              </a:ext>
            </a:extLst>
          </p:cNvPr>
          <p:cNvSpPr txBox="1"/>
          <p:nvPr userDrawn="1"/>
        </p:nvSpPr>
        <p:spPr>
          <a:xfrm>
            <a:off x="5498801" y="-1493361"/>
            <a:ext cx="1194403" cy="609737"/>
          </a:xfrm>
          <a:prstGeom prst="rect">
            <a:avLst/>
          </a:prstGeom>
          <a:solidFill>
            <a:schemeClr val="accent1"/>
          </a:solidFill>
        </p:spPr>
        <p:txBody>
          <a:bodyPr wrap="none" lIns="360000" tIns="180000" rIns="36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5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CZAV</a:t>
            </a:r>
          </a:p>
        </p:txBody>
      </p:sp>
    </p:spTree>
    <p:extLst>
      <p:ext uri="{BB962C8B-B14F-4D97-AF65-F5344CB8AC3E}">
        <p14:creationId xmlns:p14="http://schemas.microsoft.com/office/powerpoint/2010/main" val="94426175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hdr="0"/>
  <p:txStyles>
    <p:titleStyle>
      <a:lvl1pPr algn="l" defTabSz="914400" rtl="0" eaLnBrk="1" latinLnBrk="0" hangingPunct="1">
        <a:lnSpc>
          <a:spcPct val="80000"/>
        </a:lnSpc>
        <a:spcBef>
          <a:spcPct val="0"/>
        </a:spcBef>
        <a:buNone/>
        <a:defRPr sz="3200" b="1" kern="1200" cap="all" baseline="0">
          <a:solidFill>
            <a:schemeClr val="accent1"/>
          </a:solidFill>
          <a:latin typeface="+mj-lt"/>
          <a:ea typeface="+mj-ea"/>
          <a:cs typeface="+mj-cs"/>
        </a:defRPr>
      </a:lvl1pPr>
    </p:titleStyle>
    <p:bodyStyle>
      <a:lvl1pPr marL="273050" indent="-273050" algn="l" defTabSz="914400" rtl="0" eaLnBrk="1" latinLnBrk="0" hangingPunct="1">
        <a:lnSpc>
          <a:spcPct val="110000"/>
        </a:lnSpc>
        <a:spcBef>
          <a:spcPts val="600"/>
        </a:spcBef>
        <a:spcAft>
          <a:spcPts val="60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615950" indent="-342900" algn="l" defTabSz="914400" rtl="0" eaLnBrk="1" latinLnBrk="0" hangingPunct="1">
        <a:lnSpc>
          <a:spcPct val="110000"/>
        </a:lnSpc>
        <a:spcBef>
          <a:spcPts val="600"/>
        </a:spcBef>
        <a:spcAft>
          <a:spcPts val="600"/>
        </a:spcAft>
        <a:buClr>
          <a:schemeClr val="accent2"/>
        </a:buClr>
        <a:buFont typeface="Calibri" panose="020F0502020204030204" pitchFamily="34" charset="0"/>
        <a:buChar char="˃"/>
        <a:defRPr sz="1800" kern="1200">
          <a:solidFill>
            <a:schemeClr val="tx1"/>
          </a:solidFill>
          <a:latin typeface="+mn-lt"/>
          <a:ea typeface="+mn-ea"/>
          <a:cs typeface="+mn-cs"/>
        </a:defRPr>
      </a:lvl2pPr>
      <a:lvl3pPr marL="0" indent="0" algn="l" defTabSz="914400" rtl="0" eaLnBrk="1" latinLnBrk="0" hangingPunct="1">
        <a:lnSpc>
          <a:spcPct val="11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3pPr>
      <a:lvl4pPr marL="0" indent="0" algn="l" defTabSz="914400" rtl="0" eaLnBrk="1" latinLnBrk="0" hangingPunct="1">
        <a:lnSpc>
          <a:spcPct val="110000"/>
        </a:lnSpc>
        <a:spcBef>
          <a:spcPts val="600"/>
        </a:spcBef>
        <a:spcAft>
          <a:spcPts val="600"/>
        </a:spcAft>
        <a:buFont typeface="Arial" panose="020B0604020202020204" pitchFamily="34" charset="0"/>
        <a:buNone/>
        <a:defRPr sz="2000" b="0" kern="1200">
          <a:solidFill>
            <a:schemeClr val="accent1"/>
          </a:solidFill>
          <a:latin typeface="+mn-lt"/>
          <a:ea typeface="+mn-ea"/>
          <a:cs typeface="+mn-cs"/>
        </a:defRPr>
      </a:lvl4pPr>
      <a:lvl5pPr marL="533400" indent="-533400" algn="l" defTabSz="914400" rtl="0" eaLnBrk="1" latinLnBrk="0" hangingPunct="1">
        <a:lnSpc>
          <a:spcPct val="110000"/>
        </a:lnSpc>
        <a:spcBef>
          <a:spcPts val="600"/>
        </a:spcBef>
        <a:spcAft>
          <a:spcPts val="600"/>
        </a:spcAft>
        <a:buFont typeface="+mj-lt"/>
        <a:buAutoNum type="alphaLcPeriod"/>
        <a:defRPr sz="1800" kern="1200">
          <a:solidFill>
            <a:schemeClr val="tx1"/>
          </a:solidFill>
          <a:latin typeface="+mn-lt"/>
          <a:ea typeface="+mn-ea"/>
          <a:cs typeface="+mn-cs"/>
        </a:defRPr>
      </a:lvl5pPr>
      <a:lvl6pPr marL="271463" indent="-271463" algn="l" defTabSz="914400" rtl="0" eaLnBrk="1" latinLnBrk="0" hangingPunct="1">
        <a:lnSpc>
          <a:spcPct val="110000"/>
        </a:lnSpc>
        <a:spcBef>
          <a:spcPts val="600"/>
        </a:spcBef>
        <a:spcAft>
          <a:spcPts val="60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533400" indent="-261938" algn="l" defTabSz="914400" rtl="0" eaLnBrk="1" latinLnBrk="0" hangingPunct="1">
        <a:lnSpc>
          <a:spcPct val="110000"/>
        </a:lnSpc>
        <a:spcBef>
          <a:spcPts val="600"/>
        </a:spcBef>
        <a:spcAft>
          <a:spcPts val="600"/>
        </a:spcAft>
        <a:buClr>
          <a:schemeClr val="accent2"/>
        </a:buClr>
        <a:buFont typeface="Calibri" panose="020F0502020204030204" pitchFamily="34" charset="0"/>
        <a:buChar char="˃"/>
        <a:defRPr sz="1800" kern="1200">
          <a:solidFill>
            <a:schemeClr val="tx1"/>
          </a:solidFill>
          <a:latin typeface="+mn-lt"/>
          <a:ea typeface="+mn-ea"/>
          <a:cs typeface="+mn-cs"/>
        </a:defRPr>
      </a:lvl7pPr>
      <a:lvl8pPr marL="0" indent="0" algn="l" defTabSz="914400" rtl="0" eaLnBrk="1" latinLnBrk="0" hangingPunct="1">
        <a:lnSpc>
          <a:spcPct val="11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10000"/>
        </a:lnSpc>
        <a:spcBef>
          <a:spcPts val="600"/>
        </a:spcBef>
        <a:spcAft>
          <a:spcPts val="600"/>
        </a:spcAft>
        <a:buFont typeface="Arial" panose="020B0604020202020204" pitchFamily="34" charset="0"/>
        <a:buNone/>
        <a:defRPr sz="1800" b="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4309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8F40C1E-B879-4167-9F01-E754BD3DF76E}"/>
              </a:ext>
            </a:extLst>
          </p:cNvPr>
          <p:cNvSpPr>
            <a:spLocks noGrp="1"/>
          </p:cNvSpPr>
          <p:nvPr>
            <p:ph type="dt" sz="half" idx="10"/>
          </p:nvPr>
        </p:nvSpPr>
        <p:spPr/>
        <p:txBody>
          <a:bodyPr/>
          <a:lstStyle/>
          <a:p>
            <a:fld id="{1C131EF2-8104-4EDF-8029-AB0453B4E8E6}" type="datetime1">
              <a:rPr lang="nl-NL" smtClean="0"/>
              <a:t>28-4-2022</a:t>
            </a:fld>
            <a:endParaRPr lang="nl-NL"/>
          </a:p>
        </p:txBody>
      </p:sp>
      <p:sp>
        <p:nvSpPr>
          <p:cNvPr id="3" name="Tijdelijke aanduiding voor voettekst 2">
            <a:extLst>
              <a:ext uri="{FF2B5EF4-FFF2-40B4-BE49-F238E27FC236}">
                <a16:creationId xmlns:a16="http://schemas.microsoft.com/office/drawing/2014/main" id="{BAB90F3B-E200-40A5-9AA1-3388D403FED9}"/>
              </a:ext>
            </a:extLst>
          </p:cNvPr>
          <p:cNvSpPr>
            <a:spLocks noGrp="1"/>
          </p:cNvSpPr>
          <p:nvPr>
            <p:ph type="ftr" sz="quarter" idx="11"/>
          </p:nvPr>
        </p:nvSpPr>
        <p:spPr/>
        <p:txBody>
          <a:bodyPr/>
          <a:lstStyle/>
          <a:p>
            <a:r>
              <a:rPr lang="nl-NL"/>
              <a:t>&lt;Plaats hier je voettekst&gt;</a:t>
            </a:r>
          </a:p>
        </p:txBody>
      </p:sp>
      <p:sp>
        <p:nvSpPr>
          <p:cNvPr id="4" name="Tijdelijke aanduiding voor dianummer 3">
            <a:extLst>
              <a:ext uri="{FF2B5EF4-FFF2-40B4-BE49-F238E27FC236}">
                <a16:creationId xmlns:a16="http://schemas.microsoft.com/office/drawing/2014/main" id="{9FA216C3-2BF7-46AC-B1C8-07D015D2F7F1}"/>
              </a:ext>
            </a:extLst>
          </p:cNvPr>
          <p:cNvSpPr>
            <a:spLocks noGrp="1"/>
          </p:cNvSpPr>
          <p:nvPr>
            <p:ph type="sldNum" sz="quarter" idx="12"/>
          </p:nvPr>
        </p:nvSpPr>
        <p:spPr/>
        <p:txBody>
          <a:bodyPr/>
          <a:lstStyle/>
          <a:p>
            <a:fld id="{7AD0FE45-509C-4BDF-9EDE-64426F8DF3D2}" type="slidenum">
              <a:rPr lang="nl-NL" smtClean="0"/>
              <a:t>1</a:t>
            </a:fld>
            <a:endParaRPr lang="nl-NL"/>
          </a:p>
        </p:txBody>
      </p:sp>
      <p:pic>
        <p:nvPicPr>
          <p:cNvPr id="9" name="Tijdelijke aanduiding voor afbeelding 8" descr="Afbeelding met taart, chocolade, binnen, plant&#10;&#10;Automatisch gegenereerde beschrijving">
            <a:extLst>
              <a:ext uri="{FF2B5EF4-FFF2-40B4-BE49-F238E27FC236}">
                <a16:creationId xmlns:a16="http://schemas.microsoft.com/office/drawing/2014/main" id="{34C1E075-7DB4-4D2F-971F-374EF16160E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2" b="72"/>
          <a:stretch>
            <a:fillRect/>
          </a:stretch>
        </p:blipFill>
        <p:spPr/>
      </p:pic>
      <p:sp>
        <p:nvSpPr>
          <p:cNvPr id="8" name="Tijdelijke aanduiding voor tekst 7">
            <a:extLst>
              <a:ext uri="{FF2B5EF4-FFF2-40B4-BE49-F238E27FC236}">
                <a16:creationId xmlns:a16="http://schemas.microsoft.com/office/drawing/2014/main" id="{C3C67702-706E-4C08-97C2-CA2383CC9043}"/>
              </a:ext>
            </a:extLst>
          </p:cNvPr>
          <p:cNvSpPr>
            <a:spLocks noGrp="1"/>
          </p:cNvSpPr>
          <p:nvPr>
            <p:ph type="body" sz="quarter" idx="22"/>
          </p:nvPr>
        </p:nvSpPr>
        <p:spPr/>
        <p:txBody>
          <a:bodyPr/>
          <a:lstStyle/>
          <a:p>
            <a:endParaRPr lang="nl-NL" dirty="0"/>
          </a:p>
        </p:txBody>
      </p:sp>
      <p:sp>
        <p:nvSpPr>
          <p:cNvPr id="7" name="Titel 6">
            <a:extLst>
              <a:ext uri="{FF2B5EF4-FFF2-40B4-BE49-F238E27FC236}">
                <a16:creationId xmlns:a16="http://schemas.microsoft.com/office/drawing/2014/main" id="{903BA6C0-B0E4-4479-AACB-7A63F54257A1}"/>
              </a:ext>
            </a:extLst>
          </p:cNvPr>
          <p:cNvSpPr>
            <a:spLocks noGrp="1"/>
          </p:cNvSpPr>
          <p:nvPr>
            <p:ph type="title"/>
          </p:nvPr>
        </p:nvSpPr>
        <p:spPr>
          <a:xfrm>
            <a:off x="444500" y="642026"/>
            <a:ext cx="5896142" cy="4815191"/>
          </a:xfrm>
        </p:spPr>
        <p:txBody>
          <a:bodyPr/>
          <a:lstStyle/>
          <a:p>
            <a:pPr algn="l"/>
            <a:r>
              <a:rPr kumimoji="0" lang="nl-NL" sz="32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t>Hoe voeden we de bodem met organische mest?</a:t>
            </a:r>
            <a:br>
              <a:rPr kumimoji="0" lang="nl-NL" sz="32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br>
            <a:br>
              <a:rPr kumimoji="0" lang="nl-NL" sz="32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br>
            <a:br>
              <a:rPr kumimoji="0" lang="nl-NL" sz="32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br>
            <a:br>
              <a:rPr kumimoji="0" lang="nl-NL" sz="32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br>
            <a:br>
              <a:rPr kumimoji="0" lang="nl-NL" sz="32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br>
            <a:br>
              <a:rPr kumimoji="0" lang="nl-NL" sz="32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br>
            <a:r>
              <a:rPr kumimoji="0" lang="nl-NL" sz="28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t>Frans Deijkers</a:t>
            </a:r>
            <a:br>
              <a:rPr kumimoji="0" lang="nl-NL" sz="28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br>
            <a:r>
              <a:rPr kumimoji="0" lang="nl-NL" sz="2800" b="1" i="0" u="none" strike="noStrike" kern="1200" cap="all" spc="0" normalizeH="0" baseline="0" noProof="0" dirty="0">
                <a:ln>
                  <a:noFill/>
                </a:ln>
                <a:solidFill>
                  <a:srgbClr val="202020"/>
                </a:solidFill>
                <a:effectLst/>
                <a:uLnTx/>
                <a:uFillTx/>
                <a:latin typeface="Arial" panose="020B0604020202020204" pitchFamily="34" charset="0"/>
                <a:ea typeface="Calibri" panose="020F0502020204030204" pitchFamily="34" charset="0"/>
                <a:cs typeface="+mj-cs"/>
              </a:rPr>
              <a:t>29 maart 2022</a:t>
            </a:r>
            <a:br>
              <a:rPr lang="nl-NL" i="1" dirty="0">
                <a:solidFill>
                  <a:schemeClr val="tx1"/>
                </a:solidFill>
              </a:rPr>
            </a:br>
            <a:endParaRPr lang="nl-NL" i="1" dirty="0">
              <a:solidFill>
                <a:schemeClr val="tx1"/>
              </a:solidFill>
            </a:endParaRPr>
          </a:p>
        </p:txBody>
      </p:sp>
    </p:spTree>
    <p:extLst>
      <p:ext uri="{BB962C8B-B14F-4D97-AF65-F5344CB8AC3E}">
        <p14:creationId xmlns:p14="http://schemas.microsoft.com/office/powerpoint/2010/main" val="343704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88366B2-BF3F-44BE-AA3D-193CEC16124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5E896A3D-CA7F-4EC5-97DE-CA30BAB23E3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EDB78309-6A56-4C57-BB39-A19BCED64E9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3629537A-4721-4D53-B9D9-55009310EC43}"/>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78121D01-8409-4C84-BCBC-15F5B99F2005}"/>
              </a:ext>
            </a:extLst>
          </p:cNvPr>
          <p:cNvSpPr>
            <a:spLocks noGrp="1"/>
          </p:cNvSpPr>
          <p:nvPr>
            <p:ph type="body" orient="vert" idx="61"/>
          </p:nvPr>
        </p:nvSpPr>
        <p:spPr/>
        <p:txBody>
          <a:bodyPr/>
          <a:lstStyle/>
          <a:p>
            <a:endParaRPr lang="nl-NL"/>
          </a:p>
        </p:txBody>
      </p:sp>
      <p:pic>
        <p:nvPicPr>
          <p:cNvPr id="9" name="Afbeelding 8">
            <a:extLst>
              <a:ext uri="{FF2B5EF4-FFF2-40B4-BE49-F238E27FC236}">
                <a16:creationId xmlns:a16="http://schemas.microsoft.com/office/drawing/2014/main" id="{2DB66F4A-4EF1-494C-8321-7A42D189C858}"/>
              </a:ext>
            </a:extLst>
          </p:cNvPr>
          <p:cNvPicPr>
            <a:picLocks noChangeAspect="1"/>
          </p:cNvPicPr>
          <p:nvPr/>
        </p:nvPicPr>
        <p:blipFill>
          <a:blip r:embed="rId3"/>
          <a:stretch>
            <a:fillRect/>
          </a:stretch>
        </p:blipFill>
        <p:spPr>
          <a:xfrm>
            <a:off x="1848464" y="0"/>
            <a:ext cx="8495071" cy="6858000"/>
          </a:xfrm>
          <a:prstGeom prst="rect">
            <a:avLst/>
          </a:prstGeom>
        </p:spPr>
      </p:pic>
      <p:pic>
        <p:nvPicPr>
          <p:cNvPr id="11" name="Afbeelding 10">
            <a:extLst>
              <a:ext uri="{FF2B5EF4-FFF2-40B4-BE49-F238E27FC236}">
                <a16:creationId xmlns:a16="http://schemas.microsoft.com/office/drawing/2014/main" id="{C8C349B4-DE84-462F-B431-4CFC122063F1}"/>
              </a:ext>
            </a:extLst>
          </p:cNvPr>
          <p:cNvPicPr>
            <a:picLocks noChangeAspect="1"/>
          </p:cNvPicPr>
          <p:nvPr/>
        </p:nvPicPr>
        <p:blipFill>
          <a:blip r:embed="rId4"/>
          <a:stretch>
            <a:fillRect/>
          </a:stretch>
        </p:blipFill>
        <p:spPr>
          <a:xfrm>
            <a:off x="1310723" y="5850999"/>
            <a:ext cx="2533650" cy="752475"/>
          </a:xfrm>
          <a:prstGeom prst="rect">
            <a:avLst/>
          </a:prstGeom>
        </p:spPr>
      </p:pic>
    </p:spTree>
    <p:extLst>
      <p:ext uri="{BB962C8B-B14F-4D97-AF65-F5344CB8AC3E}">
        <p14:creationId xmlns:p14="http://schemas.microsoft.com/office/powerpoint/2010/main" val="295095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7C638-AEA8-48C3-BAE1-3E25484BE6A2}"/>
              </a:ext>
            </a:extLst>
          </p:cNvPr>
          <p:cNvSpPr>
            <a:spLocks noGrp="1"/>
          </p:cNvSpPr>
          <p:nvPr>
            <p:ph type="dt" sz="half" idx="10"/>
          </p:nvPr>
        </p:nvSpPr>
        <p:spPr/>
        <p:txBody>
          <a:bodyPr/>
          <a:lstStyle/>
          <a:p>
            <a:fld id="{B995769F-2F5C-4813-8EA6-A1E921327F8E}" type="datetime1">
              <a:rPr lang="nl-NL" smtClean="0"/>
              <a:t>28-4-2022</a:t>
            </a:fld>
            <a:endParaRPr lang="nl-NL"/>
          </a:p>
        </p:txBody>
      </p:sp>
      <p:sp>
        <p:nvSpPr>
          <p:cNvPr id="3" name="Footer Placeholder 2">
            <a:extLst>
              <a:ext uri="{FF2B5EF4-FFF2-40B4-BE49-F238E27FC236}">
                <a16:creationId xmlns:a16="http://schemas.microsoft.com/office/drawing/2014/main" id="{172FE17F-3ED0-4712-BF84-216F162C8AFB}"/>
              </a:ext>
            </a:extLst>
          </p:cNvPr>
          <p:cNvSpPr>
            <a:spLocks noGrp="1"/>
          </p:cNvSpPr>
          <p:nvPr>
            <p:ph type="ftr" sz="quarter" idx="11"/>
          </p:nvPr>
        </p:nvSpPr>
        <p:spPr/>
        <p:txBody>
          <a:bodyPr/>
          <a:lstStyle/>
          <a:p>
            <a:r>
              <a:rPr lang="nl-NL"/>
              <a:t>&lt;Plaats hier je voettekst&gt;</a:t>
            </a:r>
          </a:p>
        </p:txBody>
      </p:sp>
      <p:sp>
        <p:nvSpPr>
          <p:cNvPr id="4" name="Slide Number Placeholder 3">
            <a:extLst>
              <a:ext uri="{FF2B5EF4-FFF2-40B4-BE49-F238E27FC236}">
                <a16:creationId xmlns:a16="http://schemas.microsoft.com/office/drawing/2014/main" id="{470C9B39-951E-4546-B878-94E7665EE168}"/>
              </a:ext>
            </a:extLst>
          </p:cNvPr>
          <p:cNvSpPr>
            <a:spLocks noGrp="1"/>
          </p:cNvSpPr>
          <p:nvPr>
            <p:ph type="sldNum" sz="quarter" idx="12"/>
          </p:nvPr>
        </p:nvSpPr>
        <p:spPr/>
        <p:txBody>
          <a:bodyPr/>
          <a:lstStyle/>
          <a:p>
            <a:fld id="{7AD0FE45-509C-4BDF-9EDE-64426F8DF3D2}" type="slidenum">
              <a:rPr lang="nl-NL" smtClean="0"/>
              <a:t>11</a:t>
            </a:fld>
            <a:endParaRPr lang="nl-NL"/>
          </a:p>
        </p:txBody>
      </p:sp>
      <p:sp>
        <p:nvSpPr>
          <p:cNvPr id="8" name="Tijdelijke aanduiding voor tekst 7">
            <a:extLst>
              <a:ext uri="{FF2B5EF4-FFF2-40B4-BE49-F238E27FC236}">
                <a16:creationId xmlns:a16="http://schemas.microsoft.com/office/drawing/2014/main" id="{6C6B1E8E-AC82-460E-9782-2CA2F87D0999}"/>
              </a:ext>
            </a:extLst>
          </p:cNvPr>
          <p:cNvSpPr>
            <a:spLocks noGrp="1"/>
          </p:cNvSpPr>
          <p:nvPr>
            <p:ph type="body" sz="quarter" idx="60"/>
          </p:nvPr>
        </p:nvSpPr>
        <p:spPr/>
        <p:txBody>
          <a:bodyPr/>
          <a:lstStyle/>
          <a:p>
            <a:endParaRPr lang="nl-NL"/>
          </a:p>
        </p:txBody>
      </p:sp>
      <p:sp>
        <p:nvSpPr>
          <p:cNvPr id="6" name="Vertical Text Placeholder 5">
            <a:extLst>
              <a:ext uri="{FF2B5EF4-FFF2-40B4-BE49-F238E27FC236}">
                <a16:creationId xmlns:a16="http://schemas.microsoft.com/office/drawing/2014/main" id="{BFC1F404-7462-44E4-B325-540F7A9C83A8}"/>
              </a:ext>
            </a:extLst>
          </p:cNvPr>
          <p:cNvSpPr>
            <a:spLocks noGrp="1"/>
          </p:cNvSpPr>
          <p:nvPr>
            <p:ph type="body" orient="vert" idx="61"/>
          </p:nvPr>
        </p:nvSpPr>
        <p:spPr/>
        <p:txBody>
          <a:bodyPr vert="horz" lIns="0" tIns="0" rIns="0" bIns="0" rtlCol="0" anchor="t">
            <a:noAutofit/>
          </a:bodyPr>
          <a:lstStyle/>
          <a:p>
            <a:pPr marL="0" indent="0">
              <a:buNone/>
            </a:pPr>
            <a:endParaRPr lang="nl-NL" sz="2400" dirty="0">
              <a:cs typeface="Arial"/>
            </a:endParaRPr>
          </a:p>
          <a:p>
            <a:pPr marL="0" indent="0">
              <a:buNone/>
            </a:pPr>
            <a:endParaRPr lang="nl-NL" sz="2400" dirty="0">
              <a:cs typeface="Arial"/>
            </a:endParaRPr>
          </a:p>
          <a:p>
            <a:pPr marL="0" indent="0">
              <a:buNone/>
            </a:pPr>
            <a:endParaRPr lang="nl-NL" sz="2400" dirty="0">
              <a:cs typeface="Arial"/>
            </a:endParaRPr>
          </a:p>
          <a:p>
            <a:pPr marL="0" indent="0">
              <a:buNone/>
            </a:pPr>
            <a:endParaRPr lang="nl-NL" sz="2400" dirty="0">
              <a:cs typeface="Arial"/>
            </a:endParaRPr>
          </a:p>
          <a:p>
            <a:pPr marL="0" indent="0">
              <a:buNone/>
            </a:pPr>
            <a:endParaRPr lang="nl-NL" sz="2400" dirty="0">
              <a:cs typeface="Arial"/>
            </a:endParaRPr>
          </a:p>
          <a:p>
            <a:pPr marL="0" indent="0">
              <a:buNone/>
            </a:pPr>
            <a:r>
              <a:rPr lang="nl-NL" sz="1400" i="1" dirty="0">
                <a:cs typeface="Arial"/>
              </a:rPr>
              <a:t>Bron: handboekbodemenbemesting.nl</a:t>
            </a:r>
          </a:p>
          <a:p>
            <a:r>
              <a:rPr lang="nl-NL" dirty="0">
                <a:cs typeface="Arial"/>
              </a:rPr>
              <a:t>25 ton vaste geitenmest voorjaarstoepassing</a:t>
            </a:r>
          </a:p>
          <a:p>
            <a:pPr lvl="1"/>
            <a:r>
              <a:rPr lang="nl-NL" dirty="0">
                <a:cs typeface="Arial"/>
              </a:rPr>
              <a:t>250 N totaal</a:t>
            </a:r>
          </a:p>
          <a:p>
            <a:pPr lvl="1"/>
            <a:r>
              <a:rPr lang="nl-NL" dirty="0">
                <a:cs typeface="Arial"/>
              </a:rPr>
              <a:t>Tot 1 augustus: 30% </a:t>
            </a:r>
            <a:r>
              <a:rPr lang="nl-NL" dirty="0">
                <a:cs typeface="Arial"/>
                <a:sym typeface="Wingdings" panose="05000000000000000000" pitchFamily="2" charset="2"/>
              </a:rPr>
              <a:t> 75 kg N </a:t>
            </a:r>
          </a:p>
          <a:p>
            <a:pPr lvl="1"/>
            <a:r>
              <a:rPr lang="nl-NL" dirty="0">
                <a:cs typeface="Arial"/>
                <a:sym typeface="Wingdings" panose="05000000000000000000" pitchFamily="2" charset="2"/>
              </a:rPr>
              <a:t>Bij </a:t>
            </a:r>
            <a:r>
              <a:rPr lang="nl-NL" dirty="0" err="1">
                <a:cs typeface="Arial"/>
                <a:sym typeface="Wingdings" panose="05000000000000000000" pitchFamily="2" charset="2"/>
              </a:rPr>
              <a:t>najaarstoepassing</a:t>
            </a:r>
            <a:r>
              <a:rPr lang="nl-NL" dirty="0">
                <a:cs typeface="Arial"/>
                <a:sym typeface="Wingdings" panose="05000000000000000000" pitchFamily="2" charset="2"/>
              </a:rPr>
              <a:t> ±15-20% van N totaal</a:t>
            </a:r>
            <a:endParaRPr lang="nl-NL" dirty="0">
              <a:cs typeface="Arial"/>
            </a:endParaRPr>
          </a:p>
          <a:p>
            <a:pPr lvl="1"/>
            <a:endParaRPr lang="nl-NL" sz="2400" dirty="0">
              <a:cs typeface="Arial"/>
            </a:endParaRPr>
          </a:p>
          <a:p>
            <a:pPr lvl="1"/>
            <a:endParaRPr lang="nl-NL" sz="2400" dirty="0">
              <a:cs typeface="Arial"/>
            </a:endParaRPr>
          </a:p>
        </p:txBody>
      </p:sp>
      <p:sp>
        <p:nvSpPr>
          <p:cNvPr id="7" name="Title 6">
            <a:extLst>
              <a:ext uri="{FF2B5EF4-FFF2-40B4-BE49-F238E27FC236}">
                <a16:creationId xmlns:a16="http://schemas.microsoft.com/office/drawing/2014/main" id="{B5E1FF90-79AA-4140-9962-0B5C3FFF857C}"/>
              </a:ext>
            </a:extLst>
          </p:cNvPr>
          <p:cNvSpPr>
            <a:spLocks noGrp="1"/>
          </p:cNvSpPr>
          <p:nvPr>
            <p:ph type="title"/>
          </p:nvPr>
        </p:nvSpPr>
        <p:spPr>
          <a:xfrm>
            <a:off x="793750" y="707704"/>
            <a:ext cx="10287334" cy="661508"/>
          </a:xfrm>
        </p:spPr>
        <p:txBody>
          <a:bodyPr/>
          <a:lstStyle/>
          <a:p>
            <a:r>
              <a:rPr lang="nl-NL" dirty="0"/>
              <a:t>Stikstof werking vaste organische mest</a:t>
            </a:r>
          </a:p>
        </p:txBody>
      </p:sp>
      <p:pic>
        <p:nvPicPr>
          <p:cNvPr id="14" name="Afbeelding 13">
            <a:extLst>
              <a:ext uri="{FF2B5EF4-FFF2-40B4-BE49-F238E27FC236}">
                <a16:creationId xmlns:a16="http://schemas.microsoft.com/office/drawing/2014/main" id="{C16DE367-A316-4988-966A-44023575344A}"/>
              </a:ext>
            </a:extLst>
          </p:cNvPr>
          <p:cNvPicPr>
            <a:picLocks noChangeAspect="1"/>
          </p:cNvPicPr>
          <p:nvPr/>
        </p:nvPicPr>
        <p:blipFill rotWithShape="1">
          <a:blip r:embed="rId3"/>
          <a:srcRect l="575"/>
          <a:stretch/>
        </p:blipFill>
        <p:spPr>
          <a:xfrm>
            <a:off x="793750" y="1473374"/>
            <a:ext cx="9041366" cy="2686770"/>
          </a:xfrm>
          <a:prstGeom prst="rect">
            <a:avLst/>
          </a:prstGeom>
        </p:spPr>
      </p:pic>
    </p:spTree>
    <p:extLst>
      <p:ext uri="{BB962C8B-B14F-4D97-AF65-F5344CB8AC3E}">
        <p14:creationId xmlns:p14="http://schemas.microsoft.com/office/powerpoint/2010/main" val="230106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7C638-AEA8-48C3-BAE1-3E25484BE6A2}"/>
              </a:ext>
            </a:extLst>
          </p:cNvPr>
          <p:cNvSpPr>
            <a:spLocks noGrp="1"/>
          </p:cNvSpPr>
          <p:nvPr>
            <p:ph type="dt" sz="half" idx="10"/>
          </p:nvPr>
        </p:nvSpPr>
        <p:spPr/>
        <p:txBody>
          <a:bodyPr/>
          <a:lstStyle/>
          <a:p>
            <a:fld id="{B995769F-2F5C-4813-8EA6-A1E921327F8E}" type="datetime1">
              <a:rPr lang="nl-NL" smtClean="0"/>
              <a:t>28-4-2022</a:t>
            </a:fld>
            <a:endParaRPr lang="nl-NL"/>
          </a:p>
        </p:txBody>
      </p:sp>
      <p:sp>
        <p:nvSpPr>
          <p:cNvPr id="3" name="Footer Placeholder 2">
            <a:extLst>
              <a:ext uri="{FF2B5EF4-FFF2-40B4-BE49-F238E27FC236}">
                <a16:creationId xmlns:a16="http://schemas.microsoft.com/office/drawing/2014/main" id="{172FE17F-3ED0-4712-BF84-216F162C8AFB}"/>
              </a:ext>
            </a:extLst>
          </p:cNvPr>
          <p:cNvSpPr>
            <a:spLocks noGrp="1"/>
          </p:cNvSpPr>
          <p:nvPr>
            <p:ph type="ftr" sz="quarter" idx="11"/>
          </p:nvPr>
        </p:nvSpPr>
        <p:spPr/>
        <p:txBody>
          <a:bodyPr/>
          <a:lstStyle/>
          <a:p>
            <a:r>
              <a:rPr lang="nl-NL"/>
              <a:t>&lt;Plaats hier je voettekst&gt;</a:t>
            </a:r>
          </a:p>
        </p:txBody>
      </p:sp>
      <p:sp>
        <p:nvSpPr>
          <p:cNvPr id="4" name="Slide Number Placeholder 3">
            <a:extLst>
              <a:ext uri="{FF2B5EF4-FFF2-40B4-BE49-F238E27FC236}">
                <a16:creationId xmlns:a16="http://schemas.microsoft.com/office/drawing/2014/main" id="{470C9B39-951E-4546-B878-94E7665EE168}"/>
              </a:ext>
            </a:extLst>
          </p:cNvPr>
          <p:cNvSpPr>
            <a:spLocks noGrp="1"/>
          </p:cNvSpPr>
          <p:nvPr>
            <p:ph type="sldNum" sz="quarter" idx="12"/>
          </p:nvPr>
        </p:nvSpPr>
        <p:spPr/>
        <p:txBody>
          <a:bodyPr/>
          <a:lstStyle/>
          <a:p>
            <a:fld id="{7AD0FE45-509C-4BDF-9EDE-64426F8DF3D2}" type="slidenum">
              <a:rPr lang="nl-NL" smtClean="0"/>
              <a:t>12</a:t>
            </a:fld>
            <a:endParaRPr lang="nl-NL"/>
          </a:p>
        </p:txBody>
      </p:sp>
      <p:sp>
        <p:nvSpPr>
          <p:cNvPr id="5" name="Tijdelijke aanduiding voor tekst 4">
            <a:extLst>
              <a:ext uri="{FF2B5EF4-FFF2-40B4-BE49-F238E27FC236}">
                <a16:creationId xmlns:a16="http://schemas.microsoft.com/office/drawing/2014/main" id="{51B51210-B193-47E5-8C7E-BE2491882845}"/>
              </a:ext>
            </a:extLst>
          </p:cNvPr>
          <p:cNvSpPr>
            <a:spLocks noGrp="1"/>
          </p:cNvSpPr>
          <p:nvPr>
            <p:ph type="body" sz="quarter" idx="60"/>
          </p:nvPr>
        </p:nvSpPr>
        <p:spPr/>
        <p:txBody>
          <a:bodyPr/>
          <a:lstStyle/>
          <a:p>
            <a:endParaRPr lang="nl-NL"/>
          </a:p>
        </p:txBody>
      </p:sp>
      <p:sp>
        <p:nvSpPr>
          <p:cNvPr id="6" name="Vertical Text Placeholder 5">
            <a:extLst>
              <a:ext uri="{FF2B5EF4-FFF2-40B4-BE49-F238E27FC236}">
                <a16:creationId xmlns:a16="http://schemas.microsoft.com/office/drawing/2014/main" id="{BFC1F404-7462-44E4-B325-540F7A9C83A8}"/>
              </a:ext>
            </a:extLst>
          </p:cNvPr>
          <p:cNvSpPr>
            <a:spLocks noGrp="1"/>
          </p:cNvSpPr>
          <p:nvPr>
            <p:ph type="body" orient="vert" idx="61"/>
          </p:nvPr>
        </p:nvSpPr>
        <p:spPr/>
        <p:txBody>
          <a:bodyPr vert="horz" lIns="0" tIns="0" rIns="0" bIns="0" rtlCol="0" anchor="t">
            <a:noAutofit/>
          </a:bodyPr>
          <a:lstStyle/>
          <a:p>
            <a:r>
              <a:rPr lang="nl-NL" sz="2400" dirty="0">
                <a:cs typeface="Arial"/>
              </a:rPr>
              <a:t>Fosfaat werking in 1</a:t>
            </a:r>
            <a:r>
              <a:rPr lang="nl-NL" sz="2400" baseline="30000" dirty="0">
                <a:cs typeface="Arial"/>
              </a:rPr>
              <a:t>e</a:t>
            </a:r>
            <a:r>
              <a:rPr lang="nl-NL" sz="2400" dirty="0">
                <a:cs typeface="Arial"/>
              </a:rPr>
              <a:t> jaar </a:t>
            </a:r>
          </a:p>
          <a:p>
            <a:pPr lvl="1"/>
            <a:r>
              <a:rPr lang="nl-NL" sz="2400" dirty="0">
                <a:cs typeface="Arial"/>
              </a:rPr>
              <a:t>60-100%</a:t>
            </a:r>
          </a:p>
          <a:p>
            <a:pPr lvl="1"/>
            <a:r>
              <a:rPr lang="nl-NL" sz="2400" dirty="0">
                <a:cs typeface="Arial"/>
              </a:rPr>
              <a:t>Op termijn 100%</a:t>
            </a:r>
          </a:p>
          <a:p>
            <a:endParaRPr lang="nl-NL" sz="2400" dirty="0">
              <a:cs typeface="Arial"/>
            </a:endParaRPr>
          </a:p>
          <a:p>
            <a:r>
              <a:rPr lang="nl-NL" sz="2400" dirty="0">
                <a:cs typeface="Arial"/>
              </a:rPr>
              <a:t>Kali 100%</a:t>
            </a:r>
          </a:p>
          <a:p>
            <a:endParaRPr lang="nl-NL" dirty="0">
              <a:cs typeface="Arial"/>
            </a:endParaRPr>
          </a:p>
        </p:txBody>
      </p:sp>
      <p:sp>
        <p:nvSpPr>
          <p:cNvPr id="7" name="Title 6">
            <a:extLst>
              <a:ext uri="{FF2B5EF4-FFF2-40B4-BE49-F238E27FC236}">
                <a16:creationId xmlns:a16="http://schemas.microsoft.com/office/drawing/2014/main" id="{B5E1FF90-79AA-4140-9962-0B5C3FFF857C}"/>
              </a:ext>
            </a:extLst>
          </p:cNvPr>
          <p:cNvSpPr>
            <a:spLocks noGrp="1"/>
          </p:cNvSpPr>
          <p:nvPr>
            <p:ph type="title"/>
          </p:nvPr>
        </p:nvSpPr>
        <p:spPr>
          <a:xfrm>
            <a:off x="793750" y="707704"/>
            <a:ext cx="10612187" cy="661508"/>
          </a:xfrm>
        </p:spPr>
        <p:txBody>
          <a:bodyPr/>
          <a:lstStyle/>
          <a:p>
            <a:r>
              <a:rPr lang="nl-NL" dirty="0"/>
              <a:t>Fosfaat en kali werking organische mest</a:t>
            </a:r>
          </a:p>
        </p:txBody>
      </p:sp>
    </p:spTree>
    <p:extLst>
      <p:ext uri="{BB962C8B-B14F-4D97-AF65-F5344CB8AC3E}">
        <p14:creationId xmlns:p14="http://schemas.microsoft.com/office/powerpoint/2010/main" val="223275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8F40C1E-B879-4167-9F01-E754BD3DF76E}"/>
              </a:ext>
            </a:extLst>
          </p:cNvPr>
          <p:cNvSpPr>
            <a:spLocks noGrp="1"/>
          </p:cNvSpPr>
          <p:nvPr>
            <p:ph type="dt" sz="half" idx="10"/>
          </p:nvPr>
        </p:nvSpPr>
        <p:spPr/>
        <p:txBody>
          <a:bodyPr/>
          <a:lstStyle/>
          <a:p>
            <a:fld id="{1C131EF2-8104-4EDF-8029-AB0453B4E8E6}" type="datetime1">
              <a:rPr lang="nl-NL" smtClean="0"/>
              <a:t>28-4-2022</a:t>
            </a:fld>
            <a:endParaRPr lang="nl-NL"/>
          </a:p>
        </p:txBody>
      </p:sp>
      <p:sp>
        <p:nvSpPr>
          <p:cNvPr id="3" name="Tijdelijke aanduiding voor voettekst 2">
            <a:extLst>
              <a:ext uri="{FF2B5EF4-FFF2-40B4-BE49-F238E27FC236}">
                <a16:creationId xmlns:a16="http://schemas.microsoft.com/office/drawing/2014/main" id="{BAB90F3B-E200-40A5-9AA1-3388D403FED9}"/>
              </a:ext>
            </a:extLst>
          </p:cNvPr>
          <p:cNvSpPr>
            <a:spLocks noGrp="1"/>
          </p:cNvSpPr>
          <p:nvPr>
            <p:ph type="ftr" sz="quarter" idx="11"/>
          </p:nvPr>
        </p:nvSpPr>
        <p:spPr/>
        <p:txBody>
          <a:bodyPr/>
          <a:lstStyle/>
          <a:p>
            <a:r>
              <a:rPr lang="nl-NL"/>
              <a:t>&lt;Plaats hier je voettekst&gt;</a:t>
            </a:r>
          </a:p>
        </p:txBody>
      </p:sp>
      <p:sp>
        <p:nvSpPr>
          <p:cNvPr id="4" name="Tijdelijke aanduiding voor dianummer 3">
            <a:extLst>
              <a:ext uri="{FF2B5EF4-FFF2-40B4-BE49-F238E27FC236}">
                <a16:creationId xmlns:a16="http://schemas.microsoft.com/office/drawing/2014/main" id="{9FA216C3-2BF7-46AC-B1C8-07D015D2F7F1}"/>
              </a:ext>
            </a:extLst>
          </p:cNvPr>
          <p:cNvSpPr>
            <a:spLocks noGrp="1"/>
          </p:cNvSpPr>
          <p:nvPr>
            <p:ph type="sldNum" sz="quarter" idx="12"/>
          </p:nvPr>
        </p:nvSpPr>
        <p:spPr/>
        <p:txBody>
          <a:bodyPr/>
          <a:lstStyle/>
          <a:p>
            <a:fld id="{7AD0FE45-509C-4BDF-9EDE-64426F8DF3D2}" type="slidenum">
              <a:rPr lang="nl-NL" smtClean="0"/>
              <a:t>13</a:t>
            </a:fld>
            <a:endParaRPr lang="nl-NL"/>
          </a:p>
        </p:txBody>
      </p:sp>
      <p:sp>
        <p:nvSpPr>
          <p:cNvPr id="10" name="Tijdelijke aanduiding voor tekst 9">
            <a:extLst>
              <a:ext uri="{FF2B5EF4-FFF2-40B4-BE49-F238E27FC236}">
                <a16:creationId xmlns:a16="http://schemas.microsoft.com/office/drawing/2014/main" id="{6D4C151D-C11C-46B5-B80E-0F9B6A21A748}"/>
              </a:ext>
            </a:extLst>
          </p:cNvPr>
          <p:cNvSpPr>
            <a:spLocks noGrp="1"/>
          </p:cNvSpPr>
          <p:nvPr>
            <p:ph type="body" sz="quarter" idx="22"/>
          </p:nvPr>
        </p:nvSpPr>
        <p:spPr/>
        <p:txBody>
          <a:bodyPr/>
          <a:lstStyle/>
          <a:p>
            <a:endParaRPr lang="nl-NL"/>
          </a:p>
        </p:txBody>
      </p:sp>
      <p:sp>
        <p:nvSpPr>
          <p:cNvPr id="7" name="Titel 6">
            <a:extLst>
              <a:ext uri="{FF2B5EF4-FFF2-40B4-BE49-F238E27FC236}">
                <a16:creationId xmlns:a16="http://schemas.microsoft.com/office/drawing/2014/main" id="{903BA6C0-B0E4-4479-AACB-7A63F54257A1}"/>
              </a:ext>
            </a:extLst>
          </p:cNvPr>
          <p:cNvSpPr>
            <a:spLocks noGrp="1"/>
          </p:cNvSpPr>
          <p:nvPr>
            <p:ph type="title"/>
          </p:nvPr>
        </p:nvSpPr>
        <p:spPr/>
        <p:txBody>
          <a:bodyPr/>
          <a:lstStyle/>
          <a:p>
            <a:r>
              <a:rPr lang="nl-NL" dirty="0"/>
              <a:t>Bodem- en bemestingsbeleid</a:t>
            </a:r>
            <a:endParaRPr lang="nl-NL" i="1" dirty="0">
              <a:solidFill>
                <a:schemeClr val="tx1"/>
              </a:solidFill>
            </a:endParaRPr>
          </a:p>
        </p:txBody>
      </p:sp>
      <p:pic>
        <p:nvPicPr>
          <p:cNvPr id="17" name="Tijdelijke aanduiding voor afbeelding 16">
            <a:extLst>
              <a:ext uri="{FF2B5EF4-FFF2-40B4-BE49-F238E27FC236}">
                <a16:creationId xmlns:a16="http://schemas.microsoft.com/office/drawing/2014/main" id="{1D6F8480-73A3-4BF8-BF2B-360C833FECE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9444" r="19444"/>
          <a:stretch>
            <a:fillRect/>
          </a:stretch>
        </p:blipFill>
        <p:spPr/>
      </p:pic>
    </p:spTree>
    <p:extLst>
      <p:ext uri="{BB962C8B-B14F-4D97-AF65-F5344CB8AC3E}">
        <p14:creationId xmlns:p14="http://schemas.microsoft.com/office/powerpoint/2010/main" val="291775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2C7FCE4-5B66-41D3-8064-22139735C0A7}"/>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CF5E3D4A-A2F1-412D-982A-B8D71FF0CE5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8A43BEAA-F9BD-411B-AE0F-B60AA92720C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52A461EC-8D98-47A8-9102-1B65E3EDEB6F}"/>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8875998C-FFE4-45F0-B2E7-44EDA9BB4247}"/>
              </a:ext>
            </a:extLst>
          </p:cNvPr>
          <p:cNvSpPr>
            <a:spLocks noGrp="1"/>
          </p:cNvSpPr>
          <p:nvPr>
            <p:ph type="body" orient="vert" idx="61"/>
          </p:nvPr>
        </p:nvSpPr>
        <p:spPr>
          <a:xfrm>
            <a:off x="793750" y="1473374"/>
            <a:ext cx="5169839" cy="4875575"/>
          </a:xfrm>
        </p:spPr>
        <p:txBody>
          <a:bodyPr/>
          <a:lstStyle/>
          <a:p>
            <a:pPr marL="0" indent="0">
              <a:buNone/>
            </a:pPr>
            <a:r>
              <a:rPr lang="nl-NL" dirty="0"/>
              <a:t>7</a:t>
            </a:r>
            <a:r>
              <a:rPr lang="nl-NL" baseline="30000" dirty="0"/>
              <a:t>e</a:t>
            </a:r>
            <a:r>
              <a:rPr lang="nl-NL" dirty="0"/>
              <a:t> Actieprogramma bundelt vele doelen:</a:t>
            </a:r>
          </a:p>
          <a:p>
            <a:r>
              <a:rPr lang="nl-NL" dirty="0"/>
              <a:t>Nitraatrichtlijn grondwater (1998)</a:t>
            </a:r>
          </a:p>
          <a:p>
            <a:r>
              <a:rPr lang="nl-NL" dirty="0"/>
              <a:t>Derogatie (2006)</a:t>
            </a:r>
          </a:p>
          <a:p>
            <a:r>
              <a:rPr lang="nl-NL" dirty="0"/>
              <a:t>Kaderrichtlijn Water (2010)</a:t>
            </a:r>
          </a:p>
          <a:p>
            <a:r>
              <a:rPr lang="nl-NL" dirty="0"/>
              <a:t>Deltaplan Agrarisch Waterbeheer</a:t>
            </a:r>
          </a:p>
          <a:p>
            <a:r>
              <a:rPr lang="nl-NL" dirty="0"/>
              <a:t>Klimaatakkoord: CO2 reductie</a:t>
            </a:r>
          </a:p>
          <a:p>
            <a:r>
              <a:rPr lang="nl-NL" dirty="0"/>
              <a:t>Natuurdoelstellingen: Stikstofdossier, natuur inclusieve landbouw</a:t>
            </a:r>
          </a:p>
          <a:p>
            <a:r>
              <a:rPr lang="nl-NL" dirty="0"/>
              <a:t>Nationaal Programma Landbouwbodems</a:t>
            </a:r>
          </a:p>
          <a:p>
            <a:endParaRPr lang="nl-NL" dirty="0"/>
          </a:p>
          <a:p>
            <a:endParaRPr lang="nl-NL" dirty="0"/>
          </a:p>
        </p:txBody>
      </p:sp>
      <p:sp>
        <p:nvSpPr>
          <p:cNvPr id="7" name="Titel 6">
            <a:extLst>
              <a:ext uri="{FF2B5EF4-FFF2-40B4-BE49-F238E27FC236}">
                <a16:creationId xmlns:a16="http://schemas.microsoft.com/office/drawing/2014/main" id="{2016A2F1-4EC0-4A14-A558-80F643397F84}"/>
              </a:ext>
            </a:extLst>
          </p:cNvPr>
          <p:cNvSpPr>
            <a:spLocks noGrp="1"/>
          </p:cNvSpPr>
          <p:nvPr>
            <p:ph type="title"/>
          </p:nvPr>
        </p:nvSpPr>
        <p:spPr/>
        <p:txBody>
          <a:bodyPr/>
          <a:lstStyle/>
          <a:p>
            <a:r>
              <a:rPr lang="nl-NL" dirty="0"/>
              <a:t>doelen</a:t>
            </a:r>
          </a:p>
        </p:txBody>
      </p:sp>
      <p:sp>
        <p:nvSpPr>
          <p:cNvPr id="8" name="Tijdelijke aanduiding voor verticale tekst 5">
            <a:extLst>
              <a:ext uri="{FF2B5EF4-FFF2-40B4-BE49-F238E27FC236}">
                <a16:creationId xmlns:a16="http://schemas.microsoft.com/office/drawing/2014/main" id="{FDBE78D7-F6D9-49D2-96B3-4346965E5BCC}"/>
              </a:ext>
            </a:extLst>
          </p:cNvPr>
          <p:cNvSpPr txBox="1">
            <a:spLocks/>
          </p:cNvSpPr>
          <p:nvPr/>
        </p:nvSpPr>
        <p:spPr>
          <a:xfrm>
            <a:off x="6095999" y="1473373"/>
            <a:ext cx="5642415" cy="4875575"/>
          </a:xfrm>
          <a:prstGeom prst="rect">
            <a:avLst/>
          </a:prstGeom>
        </p:spPr>
        <p:txBody>
          <a:bodyPr vert="horz" lIns="0" tIns="0" rIns="0" bIns="0" rtlCol="0">
            <a:noAutofit/>
          </a:bodyPr>
          <a:lstStyle>
            <a:lvl1pPr marL="273050" indent="-273050" algn="l" defTabSz="914400" rtl="0" eaLnBrk="1" latinLnBrk="0" hangingPunct="1">
              <a:lnSpc>
                <a:spcPct val="110000"/>
              </a:lnSpc>
              <a:spcBef>
                <a:spcPts val="600"/>
              </a:spcBef>
              <a:spcAft>
                <a:spcPts val="60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615950" indent="-342900" algn="l" defTabSz="914400" rtl="0" eaLnBrk="1" latinLnBrk="0" hangingPunct="1">
              <a:lnSpc>
                <a:spcPct val="110000"/>
              </a:lnSpc>
              <a:spcBef>
                <a:spcPts val="600"/>
              </a:spcBef>
              <a:spcAft>
                <a:spcPts val="600"/>
              </a:spcAft>
              <a:buClr>
                <a:schemeClr val="accent2"/>
              </a:buClr>
              <a:buFont typeface="Calibri" panose="020F0502020204030204" pitchFamily="34" charset="0"/>
              <a:buChar char="˃"/>
              <a:defRPr sz="1800" kern="1200">
                <a:solidFill>
                  <a:schemeClr val="tx1"/>
                </a:solidFill>
                <a:latin typeface="+mn-lt"/>
                <a:ea typeface="+mn-ea"/>
                <a:cs typeface="+mn-cs"/>
              </a:defRPr>
            </a:lvl2pPr>
            <a:lvl3pPr marL="0" indent="0" algn="l" defTabSz="914400" rtl="0" eaLnBrk="1" latinLnBrk="0" hangingPunct="1">
              <a:lnSpc>
                <a:spcPct val="11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3pPr>
            <a:lvl4pPr marL="0" indent="0" algn="l" defTabSz="914400" rtl="0" eaLnBrk="1" latinLnBrk="0" hangingPunct="1">
              <a:lnSpc>
                <a:spcPct val="110000"/>
              </a:lnSpc>
              <a:spcBef>
                <a:spcPts val="600"/>
              </a:spcBef>
              <a:spcAft>
                <a:spcPts val="600"/>
              </a:spcAft>
              <a:buFont typeface="Arial" panose="020B0604020202020204" pitchFamily="34" charset="0"/>
              <a:buNone/>
              <a:defRPr sz="2000" b="0" kern="1200">
                <a:solidFill>
                  <a:schemeClr val="accent1"/>
                </a:solidFill>
                <a:latin typeface="+mn-lt"/>
                <a:ea typeface="+mn-ea"/>
                <a:cs typeface="+mn-cs"/>
              </a:defRPr>
            </a:lvl4pPr>
            <a:lvl5pPr marL="533400" indent="-533400" algn="l" defTabSz="914400" rtl="0" eaLnBrk="1" latinLnBrk="0" hangingPunct="1">
              <a:lnSpc>
                <a:spcPct val="110000"/>
              </a:lnSpc>
              <a:spcBef>
                <a:spcPts val="600"/>
              </a:spcBef>
              <a:spcAft>
                <a:spcPts val="600"/>
              </a:spcAft>
              <a:buFont typeface="+mj-lt"/>
              <a:buAutoNum type="alphaLcPeriod"/>
              <a:defRPr sz="1800" kern="1200">
                <a:solidFill>
                  <a:schemeClr val="tx1"/>
                </a:solidFill>
                <a:latin typeface="+mn-lt"/>
                <a:ea typeface="+mn-ea"/>
                <a:cs typeface="+mn-cs"/>
              </a:defRPr>
            </a:lvl5pPr>
            <a:lvl6pPr marL="271463" indent="-271463" algn="l" defTabSz="914400" rtl="0" eaLnBrk="1" latinLnBrk="0" hangingPunct="1">
              <a:lnSpc>
                <a:spcPct val="110000"/>
              </a:lnSpc>
              <a:spcBef>
                <a:spcPts val="600"/>
              </a:spcBef>
              <a:spcAft>
                <a:spcPts val="60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533400" indent="-261938" algn="l" defTabSz="914400" rtl="0" eaLnBrk="1" latinLnBrk="0" hangingPunct="1">
              <a:lnSpc>
                <a:spcPct val="110000"/>
              </a:lnSpc>
              <a:spcBef>
                <a:spcPts val="600"/>
              </a:spcBef>
              <a:spcAft>
                <a:spcPts val="600"/>
              </a:spcAft>
              <a:buClr>
                <a:schemeClr val="accent2"/>
              </a:buClr>
              <a:buFont typeface="Calibri" panose="020F0502020204030204" pitchFamily="34" charset="0"/>
              <a:buChar char="˃"/>
              <a:defRPr sz="1800" kern="1200">
                <a:solidFill>
                  <a:schemeClr val="tx1"/>
                </a:solidFill>
                <a:latin typeface="+mn-lt"/>
                <a:ea typeface="+mn-ea"/>
                <a:cs typeface="+mn-cs"/>
              </a:defRPr>
            </a:lvl7pPr>
            <a:lvl8pPr marL="0" indent="0" algn="l" defTabSz="914400" rtl="0" eaLnBrk="1" latinLnBrk="0" hangingPunct="1">
              <a:lnSpc>
                <a:spcPct val="11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10000"/>
              </a:lnSpc>
              <a:spcBef>
                <a:spcPts val="600"/>
              </a:spcBef>
              <a:spcAft>
                <a:spcPts val="600"/>
              </a:spcAft>
              <a:buFont typeface="Arial" panose="020B0604020202020204" pitchFamily="34" charset="0"/>
              <a:buNone/>
              <a:defRPr sz="1800" b="1" kern="1200">
                <a:solidFill>
                  <a:schemeClr val="tx1"/>
                </a:solidFill>
                <a:latin typeface="+mn-lt"/>
                <a:ea typeface="+mn-ea"/>
                <a:cs typeface="+mn-cs"/>
              </a:defRPr>
            </a:lvl9pPr>
          </a:lstStyle>
          <a:p>
            <a:endParaRPr lang="nl-NL" dirty="0"/>
          </a:p>
          <a:p>
            <a:r>
              <a:rPr lang="nl-NL" dirty="0"/>
              <a:t>Kringloopvisie ‘Waardevol en verbonden’</a:t>
            </a:r>
          </a:p>
          <a:p>
            <a:r>
              <a:rPr lang="nl-NL" dirty="0"/>
              <a:t>Biodiversiteitsstrategie</a:t>
            </a:r>
          </a:p>
          <a:p>
            <a:r>
              <a:rPr lang="nl-NL" dirty="0"/>
              <a:t>Farm </a:t>
            </a:r>
            <a:r>
              <a:rPr lang="nl-NL" dirty="0" err="1"/>
              <a:t>to</a:t>
            </a:r>
            <a:r>
              <a:rPr lang="nl-NL" dirty="0"/>
              <a:t> </a:t>
            </a:r>
            <a:r>
              <a:rPr lang="nl-NL" dirty="0" err="1"/>
              <a:t>Fork</a:t>
            </a:r>
            <a:r>
              <a:rPr lang="nl-NL" dirty="0"/>
              <a:t> EU</a:t>
            </a:r>
          </a:p>
          <a:p>
            <a:r>
              <a:rPr lang="nl-NL" dirty="0"/>
              <a:t>Vogel- en Habitatrichtlijn</a:t>
            </a:r>
          </a:p>
          <a:p>
            <a:pPr marL="0" indent="0">
              <a:buFont typeface="Wingdings" panose="05000000000000000000" pitchFamily="2" charset="2"/>
              <a:buNone/>
            </a:pPr>
            <a:r>
              <a:rPr lang="nl-NL" dirty="0"/>
              <a:t>én: </a:t>
            </a:r>
          </a:p>
          <a:p>
            <a:r>
              <a:rPr lang="nl-NL" u="sng" dirty="0"/>
              <a:t>Toewerken naar herziening mestbeleid (8</a:t>
            </a:r>
            <a:r>
              <a:rPr lang="nl-NL" u="sng" baseline="30000" dirty="0"/>
              <a:t>e</a:t>
            </a:r>
            <a:r>
              <a:rPr lang="nl-NL" u="sng" dirty="0"/>
              <a:t> AP)</a:t>
            </a:r>
          </a:p>
          <a:p>
            <a:endParaRPr lang="nl-NL" dirty="0"/>
          </a:p>
          <a:p>
            <a:endParaRPr lang="nl-NL" dirty="0"/>
          </a:p>
        </p:txBody>
      </p:sp>
    </p:spTree>
    <p:extLst>
      <p:ext uri="{BB962C8B-B14F-4D97-AF65-F5344CB8AC3E}">
        <p14:creationId xmlns:p14="http://schemas.microsoft.com/office/powerpoint/2010/main" val="363631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01829B6-1A7C-4D36-BC27-0A7ED6D37A3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F3907CAE-ADD9-40B4-805F-805691FD1E3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65FABD44-D2FA-4D85-A6AC-B6E5A52FF39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A7FF720C-949D-4F34-8478-5FDBBEF07DC4}"/>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9589446B-0E48-471F-BDE6-E729DEF3C6FB}"/>
              </a:ext>
            </a:extLst>
          </p:cNvPr>
          <p:cNvSpPr>
            <a:spLocks noGrp="1"/>
          </p:cNvSpPr>
          <p:nvPr>
            <p:ph type="body" orient="vert" idx="61"/>
          </p:nvPr>
        </p:nvSpPr>
        <p:spPr/>
        <p:txBody>
          <a:bodyPr/>
          <a:lstStyle/>
          <a:p>
            <a:r>
              <a:rPr lang="nl-NL" dirty="0"/>
              <a:t>Na 1 augustus </a:t>
            </a:r>
          </a:p>
          <a:p>
            <a:r>
              <a:rPr lang="nl-NL" dirty="0"/>
              <a:t>Op bouwland </a:t>
            </a:r>
          </a:p>
          <a:p>
            <a:r>
              <a:rPr lang="nl-NL" dirty="0"/>
              <a:t>per 1-1-23</a:t>
            </a:r>
          </a:p>
          <a:p>
            <a:r>
              <a:rPr lang="nl-NL" dirty="0"/>
              <a:t>Alle grondsoorten </a:t>
            </a:r>
          </a:p>
          <a:p>
            <a:pPr>
              <a:buFont typeface="Wingdings" panose="05000000000000000000" pitchFamily="2" charset="2"/>
              <a:buChar char="à"/>
            </a:pPr>
            <a:r>
              <a:rPr lang="nl-NL" dirty="0">
                <a:sym typeface="Wingdings" panose="05000000000000000000" pitchFamily="2" charset="2"/>
              </a:rPr>
              <a:t>Maximaal 60 kg N/ha (totale stikstof) </a:t>
            </a:r>
          </a:p>
          <a:p>
            <a:pPr>
              <a:buFont typeface="Wingdings" panose="05000000000000000000" pitchFamily="2" charset="2"/>
              <a:buChar char="à"/>
            </a:pPr>
            <a:r>
              <a:rPr lang="nl-NL" dirty="0">
                <a:sym typeface="Wingdings" panose="05000000000000000000" pitchFamily="2" charset="2"/>
              </a:rPr>
              <a:t>Voor dunne fractie of drijfmest</a:t>
            </a:r>
          </a:p>
          <a:p>
            <a:pPr marL="0" indent="0">
              <a:buNone/>
            </a:pPr>
            <a:endParaRPr lang="nl-NL" dirty="0"/>
          </a:p>
          <a:p>
            <a:pPr marL="0" indent="0">
              <a:buNone/>
            </a:pPr>
            <a:endParaRPr lang="nl-NL" dirty="0"/>
          </a:p>
          <a:p>
            <a:endParaRPr lang="nl-NL" dirty="0"/>
          </a:p>
        </p:txBody>
      </p:sp>
      <p:sp>
        <p:nvSpPr>
          <p:cNvPr id="7" name="Titel 6">
            <a:extLst>
              <a:ext uri="{FF2B5EF4-FFF2-40B4-BE49-F238E27FC236}">
                <a16:creationId xmlns:a16="http://schemas.microsoft.com/office/drawing/2014/main" id="{D30BA87E-5CF9-4B68-8D9B-CC72BA4FA0CA}"/>
              </a:ext>
            </a:extLst>
          </p:cNvPr>
          <p:cNvSpPr>
            <a:spLocks noGrp="1"/>
          </p:cNvSpPr>
          <p:nvPr>
            <p:ph type="title"/>
          </p:nvPr>
        </p:nvSpPr>
        <p:spPr>
          <a:xfrm>
            <a:off x="793750" y="707704"/>
            <a:ext cx="10046703" cy="661508"/>
          </a:xfrm>
        </p:spPr>
        <p:txBody>
          <a:bodyPr/>
          <a:lstStyle/>
          <a:p>
            <a:r>
              <a:rPr lang="nl-NL" dirty="0"/>
              <a:t>Maatregelen: </a:t>
            </a:r>
            <a:r>
              <a:rPr lang="nl-NL" dirty="0" err="1"/>
              <a:t>najaarsbemesting</a:t>
            </a:r>
            <a:endParaRPr lang="nl-NL" dirty="0"/>
          </a:p>
        </p:txBody>
      </p:sp>
    </p:spTree>
    <p:extLst>
      <p:ext uri="{BB962C8B-B14F-4D97-AF65-F5344CB8AC3E}">
        <p14:creationId xmlns:p14="http://schemas.microsoft.com/office/powerpoint/2010/main" val="392066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595CF99-4FD5-4BC5-8C3C-DEEF80795427}"/>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311C2979-8A5A-484D-B2AE-F259C26445A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871F1EC8-07EC-4A37-B11E-9DCE64BFBFE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824E9891-9E90-41A9-BA16-1373920C8AD6}"/>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1588F229-439B-448B-830A-F76E076C5404}"/>
              </a:ext>
            </a:extLst>
          </p:cNvPr>
          <p:cNvSpPr>
            <a:spLocks noGrp="1"/>
          </p:cNvSpPr>
          <p:nvPr>
            <p:ph type="body" orient="vert" idx="61"/>
          </p:nvPr>
        </p:nvSpPr>
        <p:spPr/>
        <p:txBody>
          <a:bodyPr/>
          <a:lstStyle/>
          <a:p>
            <a:pPr marL="0" indent="0">
              <a:buNone/>
            </a:pPr>
            <a:r>
              <a:rPr lang="nl-NL" dirty="0"/>
              <a:t>Per 2022:</a:t>
            </a:r>
          </a:p>
          <a:p>
            <a:r>
              <a:rPr lang="nl-NL" dirty="0"/>
              <a:t>Fosfaatruimte op basis </a:t>
            </a:r>
            <a:r>
              <a:rPr lang="nl-NL" dirty="0" err="1"/>
              <a:t>P-Al</a:t>
            </a:r>
            <a:r>
              <a:rPr lang="nl-NL" dirty="0"/>
              <a:t> en P-CaCl</a:t>
            </a:r>
            <a:r>
              <a:rPr lang="nl-NL" baseline="-25000" dirty="0"/>
              <a:t>2</a:t>
            </a:r>
            <a:r>
              <a:rPr lang="nl-NL" dirty="0"/>
              <a:t> (-15% ruimte voor klei)</a:t>
            </a:r>
          </a:p>
          <a:p>
            <a:pPr marL="0" indent="0">
              <a:buNone/>
            </a:pPr>
            <a:r>
              <a:rPr lang="nl-NL" dirty="0"/>
              <a:t>Per 2023:</a:t>
            </a:r>
          </a:p>
          <a:p>
            <a:r>
              <a:rPr lang="nl-NL" dirty="0"/>
              <a:t>Vrijstelling fosfaat compost van 50% naar 75%</a:t>
            </a:r>
          </a:p>
          <a:p>
            <a:r>
              <a:rPr lang="nl-NL" dirty="0"/>
              <a:t>Vrijstelling fosfaat </a:t>
            </a:r>
            <a:r>
              <a:rPr lang="nl-NL" dirty="0" err="1"/>
              <a:t>champost</a:t>
            </a:r>
            <a:r>
              <a:rPr lang="nl-NL" dirty="0"/>
              <a:t>, strorijke mest: van 0% naar 25%</a:t>
            </a:r>
          </a:p>
          <a:p>
            <a:r>
              <a:rPr lang="nl-NL" dirty="0"/>
              <a:t>Uitrijperiode drijfmest en dunne fractie bouwland naar 15-3 (was 15-2), </a:t>
            </a:r>
            <a:r>
              <a:rPr lang="nl-NL" dirty="0" err="1"/>
              <a:t>muv</a:t>
            </a:r>
            <a:r>
              <a:rPr lang="nl-NL" dirty="0"/>
              <a:t>. vroege teelten (?).</a:t>
            </a:r>
          </a:p>
          <a:p>
            <a:r>
              <a:rPr lang="nl-NL" dirty="0"/>
              <a:t>Herziening alle N-normen en </a:t>
            </a:r>
            <a:r>
              <a:rPr lang="nl-NL" dirty="0" err="1"/>
              <a:t>werkingscoëfficienten</a:t>
            </a:r>
            <a:r>
              <a:rPr lang="nl-NL" dirty="0"/>
              <a:t> </a:t>
            </a:r>
          </a:p>
        </p:txBody>
      </p:sp>
      <p:sp>
        <p:nvSpPr>
          <p:cNvPr id="7" name="Titel 6">
            <a:extLst>
              <a:ext uri="{FF2B5EF4-FFF2-40B4-BE49-F238E27FC236}">
                <a16:creationId xmlns:a16="http://schemas.microsoft.com/office/drawing/2014/main" id="{53DFD511-F7AB-4624-8538-045906FE6FA4}"/>
              </a:ext>
            </a:extLst>
          </p:cNvPr>
          <p:cNvSpPr>
            <a:spLocks noGrp="1"/>
          </p:cNvSpPr>
          <p:nvPr>
            <p:ph type="title"/>
          </p:nvPr>
        </p:nvSpPr>
        <p:spPr>
          <a:xfrm>
            <a:off x="793750" y="707704"/>
            <a:ext cx="10203113" cy="661508"/>
          </a:xfrm>
        </p:spPr>
        <p:txBody>
          <a:bodyPr/>
          <a:lstStyle/>
          <a:p>
            <a:r>
              <a:rPr lang="nl-NL" sz="3200" dirty="0"/>
              <a:t>Maatregelen: alle grondsoorten</a:t>
            </a:r>
            <a:endParaRPr lang="nl-NL" dirty="0"/>
          </a:p>
        </p:txBody>
      </p:sp>
    </p:spTree>
    <p:extLst>
      <p:ext uri="{BB962C8B-B14F-4D97-AF65-F5344CB8AC3E}">
        <p14:creationId xmlns:p14="http://schemas.microsoft.com/office/powerpoint/2010/main" val="96010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98968F8-A6AE-4278-8D79-01BBBA9D298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AEA5650A-F80A-4E2A-BF4A-BBCD51A6A62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81EB75B2-DB0C-4EA3-B0AF-DF5C3F570B1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7489632E-79A7-472B-851E-919559D65DF9}"/>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D6B492D3-3D37-480B-BAFA-1564D2C8C5FB}"/>
              </a:ext>
            </a:extLst>
          </p:cNvPr>
          <p:cNvSpPr>
            <a:spLocks noGrp="1"/>
          </p:cNvSpPr>
          <p:nvPr>
            <p:ph type="body" orient="vert" idx="61"/>
          </p:nvPr>
        </p:nvSpPr>
        <p:spPr/>
        <p:txBody>
          <a:bodyPr/>
          <a:lstStyle/>
          <a:p>
            <a:r>
              <a:rPr lang="nl-NL" dirty="0"/>
              <a:t>Veel verschillende soorten</a:t>
            </a:r>
          </a:p>
          <a:p>
            <a:endParaRPr lang="nl-NL" dirty="0"/>
          </a:p>
        </p:txBody>
      </p:sp>
      <p:sp>
        <p:nvSpPr>
          <p:cNvPr id="7" name="Titel 6">
            <a:extLst>
              <a:ext uri="{FF2B5EF4-FFF2-40B4-BE49-F238E27FC236}">
                <a16:creationId xmlns:a16="http://schemas.microsoft.com/office/drawing/2014/main" id="{DFC2153C-ACCA-4A4E-BCD5-B267742E1E12}"/>
              </a:ext>
            </a:extLst>
          </p:cNvPr>
          <p:cNvSpPr>
            <a:spLocks noGrp="1"/>
          </p:cNvSpPr>
          <p:nvPr>
            <p:ph type="title"/>
          </p:nvPr>
        </p:nvSpPr>
        <p:spPr/>
        <p:txBody>
          <a:bodyPr/>
          <a:lstStyle/>
          <a:p>
            <a:r>
              <a:rPr lang="nl-NL" dirty="0"/>
              <a:t>Organische mest</a:t>
            </a:r>
          </a:p>
        </p:txBody>
      </p:sp>
      <p:pic>
        <p:nvPicPr>
          <p:cNvPr id="8" name="Afbeelding 7">
            <a:extLst>
              <a:ext uri="{FF2B5EF4-FFF2-40B4-BE49-F238E27FC236}">
                <a16:creationId xmlns:a16="http://schemas.microsoft.com/office/drawing/2014/main" id="{862A872C-3DCC-4FBF-AB60-57F58D696EC5}"/>
              </a:ext>
            </a:extLst>
          </p:cNvPr>
          <p:cNvPicPr>
            <a:picLocks noChangeAspect="1"/>
          </p:cNvPicPr>
          <p:nvPr/>
        </p:nvPicPr>
        <p:blipFill>
          <a:blip r:embed="rId3"/>
          <a:stretch>
            <a:fillRect/>
          </a:stretch>
        </p:blipFill>
        <p:spPr>
          <a:xfrm>
            <a:off x="444500" y="2526511"/>
            <a:ext cx="5007903" cy="2629149"/>
          </a:xfrm>
          <a:prstGeom prst="rect">
            <a:avLst/>
          </a:prstGeom>
        </p:spPr>
      </p:pic>
      <p:pic>
        <p:nvPicPr>
          <p:cNvPr id="9" name="Afbeelding 8">
            <a:extLst>
              <a:ext uri="{FF2B5EF4-FFF2-40B4-BE49-F238E27FC236}">
                <a16:creationId xmlns:a16="http://schemas.microsoft.com/office/drawing/2014/main" id="{4B5A2F54-A78C-428B-B012-53F12CE7692D}"/>
              </a:ext>
            </a:extLst>
          </p:cNvPr>
          <p:cNvPicPr>
            <a:picLocks noChangeAspect="1"/>
          </p:cNvPicPr>
          <p:nvPr/>
        </p:nvPicPr>
        <p:blipFill>
          <a:blip r:embed="rId4"/>
          <a:stretch>
            <a:fillRect/>
          </a:stretch>
        </p:blipFill>
        <p:spPr>
          <a:xfrm>
            <a:off x="6270625" y="2137057"/>
            <a:ext cx="5327515" cy="3548208"/>
          </a:xfrm>
          <a:prstGeom prst="rect">
            <a:avLst/>
          </a:prstGeom>
        </p:spPr>
      </p:pic>
      <p:pic>
        <p:nvPicPr>
          <p:cNvPr id="11" name="Afbeelding 10">
            <a:extLst>
              <a:ext uri="{FF2B5EF4-FFF2-40B4-BE49-F238E27FC236}">
                <a16:creationId xmlns:a16="http://schemas.microsoft.com/office/drawing/2014/main" id="{2ECB7A12-1D46-4F43-8AE8-C47D112AE2C5}"/>
              </a:ext>
            </a:extLst>
          </p:cNvPr>
          <p:cNvPicPr>
            <a:picLocks noChangeAspect="1"/>
          </p:cNvPicPr>
          <p:nvPr/>
        </p:nvPicPr>
        <p:blipFill>
          <a:blip r:embed="rId5"/>
          <a:stretch>
            <a:fillRect/>
          </a:stretch>
        </p:blipFill>
        <p:spPr>
          <a:xfrm>
            <a:off x="269441" y="2366023"/>
            <a:ext cx="5366405" cy="3018603"/>
          </a:xfrm>
          <a:prstGeom prst="rect">
            <a:avLst/>
          </a:prstGeom>
        </p:spPr>
      </p:pic>
      <p:pic>
        <p:nvPicPr>
          <p:cNvPr id="12" name="Afbeelding 11">
            <a:extLst>
              <a:ext uri="{FF2B5EF4-FFF2-40B4-BE49-F238E27FC236}">
                <a16:creationId xmlns:a16="http://schemas.microsoft.com/office/drawing/2014/main" id="{A9A17338-412E-4CEF-A3F4-E3CD551C1A49}"/>
              </a:ext>
            </a:extLst>
          </p:cNvPr>
          <p:cNvPicPr>
            <a:picLocks noChangeAspect="1"/>
          </p:cNvPicPr>
          <p:nvPr/>
        </p:nvPicPr>
        <p:blipFill>
          <a:blip r:embed="rId6"/>
          <a:stretch>
            <a:fillRect/>
          </a:stretch>
        </p:blipFill>
        <p:spPr>
          <a:xfrm>
            <a:off x="6096000" y="1930486"/>
            <a:ext cx="5723106" cy="3813019"/>
          </a:xfrm>
          <a:prstGeom prst="rect">
            <a:avLst/>
          </a:prstGeom>
        </p:spPr>
      </p:pic>
    </p:spTree>
    <p:extLst>
      <p:ext uri="{BB962C8B-B14F-4D97-AF65-F5344CB8AC3E}">
        <p14:creationId xmlns:p14="http://schemas.microsoft.com/office/powerpoint/2010/main" val="361308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7C638-AEA8-48C3-BAE1-3E25484BE6A2}"/>
              </a:ext>
            </a:extLst>
          </p:cNvPr>
          <p:cNvSpPr>
            <a:spLocks noGrp="1"/>
          </p:cNvSpPr>
          <p:nvPr>
            <p:ph type="dt" sz="half" idx="10"/>
          </p:nvPr>
        </p:nvSpPr>
        <p:spPr/>
        <p:txBody>
          <a:bodyPr/>
          <a:lstStyle/>
          <a:p>
            <a:fld id="{B995769F-2F5C-4813-8EA6-A1E921327F8E}" type="datetime1">
              <a:rPr lang="nl-NL" smtClean="0"/>
              <a:t>28-4-2022</a:t>
            </a:fld>
            <a:endParaRPr lang="nl-NL"/>
          </a:p>
        </p:txBody>
      </p:sp>
      <p:sp>
        <p:nvSpPr>
          <p:cNvPr id="3" name="Footer Placeholder 2">
            <a:extLst>
              <a:ext uri="{FF2B5EF4-FFF2-40B4-BE49-F238E27FC236}">
                <a16:creationId xmlns:a16="http://schemas.microsoft.com/office/drawing/2014/main" id="{172FE17F-3ED0-4712-BF84-216F162C8AFB}"/>
              </a:ext>
            </a:extLst>
          </p:cNvPr>
          <p:cNvSpPr>
            <a:spLocks noGrp="1"/>
          </p:cNvSpPr>
          <p:nvPr>
            <p:ph type="ftr" sz="quarter" idx="11"/>
          </p:nvPr>
        </p:nvSpPr>
        <p:spPr/>
        <p:txBody>
          <a:bodyPr/>
          <a:lstStyle/>
          <a:p>
            <a:r>
              <a:rPr lang="nl-NL"/>
              <a:t>&lt;Plaats hier je voettekst&gt;</a:t>
            </a:r>
          </a:p>
        </p:txBody>
      </p:sp>
      <p:sp>
        <p:nvSpPr>
          <p:cNvPr id="4" name="Slide Number Placeholder 3">
            <a:extLst>
              <a:ext uri="{FF2B5EF4-FFF2-40B4-BE49-F238E27FC236}">
                <a16:creationId xmlns:a16="http://schemas.microsoft.com/office/drawing/2014/main" id="{470C9B39-951E-4546-B878-94E7665EE168}"/>
              </a:ext>
            </a:extLst>
          </p:cNvPr>
          <p:cNvSpPr>
            <a:spLocks noGrp="1"/>
          </p:cNvSpPr>
          <p:nvPr>
            <p:ph type="sldNum" sz="quarter" idx="12"/>
          </p:nvPr>
        </p:nvSpPr>
        <p:spPr/>
        <p:txBody>
          <a:bodyPr/>
          <a:lstStyle/>
          <a:p>
            <a:fld id="{7AD0FE45-509C-4BDF-9EDE-64426F8DF3D2}" type="slidenum">
              <a:rPr lang="nl-NL" smtClean="0"/>
              <a:t>3</a:t>
            </a:fld>
            <a:endParaRPr lang="nl-NL"/>
          </a:p>
        </p:txBody>
      </p:sp>
      <p:sp>
        <p:nvSpPr>
          <p:cNvPr id="12" name="Tijdelijke aanduiding voor tekst 11">
            <a:extLst>
              <a:ext uri="{FF2B5EF4-FFF2-40B4-BE49-F238E27FC236}">
                <a16:creationId xmlns:a16="http://schemas.microsoft.com/office/drawing/2014/main" id="{1F3A1F3A-4773-4C1F-91A0-D3BC10C8F699}"/>
              </a:ext>
            </a:extLst>
          </p:cNvPr>
          <p:cNvSpPr>
            <a:spLocks noGrp="1"/>
          </p:cNvSpPr>
          <p:nvPr>
            <p:ph type="body" sz="quarter" idx="60"/>
          </p:nvPr>
        </p:nvSpPr>
        <p:spPr/>
        <p:txBody>
          <a:bodyPr/>
          <a:lstStyle/>
          <a:p>
            <a:endParaRPr lang="nl-NL"/>
          </a:p>
        </p:txBody>
      </p:sp>
      <p:sp>
        <p:nvSpPr>
          <p:cNvPr id="7" name="Title 6">
            <a:extLst>
              <a:ext uri="{FF2B5EF4-FFF2-40B4-BE49-F238E27FC236}">
                <a16:creationId xmlns:a16="http://schemas.microsoft.com/office/drawing/2014/main" id="{B5E1FF90-79AA-4140-9962-0B5C3FFF857C}"/>
              </a:ext>
            </a:extLst>
          </p:cNvPr>
          <p:cNvSpPr>
            <a:spLocks noGrp="1"/>
          </p:cNvSpPr>
          <p:nvPr>
            <p:ph type="title"/>
          </p:nvPr>
        </p:nvSpPr>
        <p:spPr>
          <a:xfrm>
            <a:off x="793749" y="707704"/>
            <a:ext cx="11013937" cy="661508"/>
          </a:xfrm>
        </p:spPr>
        <p:txBody>
          <a:bodyPr/>
          <a:lstStyle/>
          <a:p>
            <a:r>
              <a:rPr lang="nl-NL" dirty="0"/>
              <a:t>Mogelijkheden Vloeibaar?</a:t>
            </a:r>
          </a:p>
        </p:txBody>
      </p:sp>
      <p:graphicFrame>
        <p:nvGraphicFramePr>
          <p:cNvPr id="8" name="Tabel 8">
            <a:extLst>
              <a:ext uri="{FF2B5EF4-FFF2-40B4-BE49-F238E27FC236}">
                <a16:creationId xmlns:a16="http://schemas.microsoft.com/office/drawing/2014/main" id="{68A4610C-5A95-4E14-B3FB-4AEC45AAADF8}"/>
              </a:ext>
            </a:extLst>
          </p:cNvPr>
          <p:cNvGraphicFramePr>
            <a:graphicFrameLocks noGrp="1"/>
          </p:cNvGraphicFramePr>
          <p:nvPr>
            <p:extLst>
              <p:ext uri="{D42A27DB-BD31-4B8C-83A1-F6EECF244321}">
                <p14:modId xmlns:p14="http://schemas.microsoft.com/office/powerpoint/2010/main" val="2974662708"/>
              </p:ext>
            </p:extLst>
          </p:nvPr>
        </p:nvGraphicFramePr>
        <p:xfrm>
          <a:off x="329609" y="1473374"/>
          <a:ext cx="10004161" cy="5244680"/>
        </p:xfrm>
        <a:graphic>
          <a:graphicData uri="http://schemas.openxmlformats.org/drawingml/2006/table">
            <a:tbl>
              <a:tblPr firstRow="1" bandRow="1">
                <a:tableStyleId>{5C22544A-7EE6-4342-B048-85BDC9FD1C3A}</a:tableStyleId>
              </a:tblPr>
              <a:tblGrid>
                <a:gridCol w="800701">
                  <a:extLst>
                    <a:ext uri="{9D8B030D-6E8A-4147-A177-3AD203B41FA5}">
                      <a16:colId xmlns:a16="http://schemas.microsoft.com/office/drawing/2014/main" val="2144250630"/>
                    </a:ext>
                  </a:extLst>
                </a:gridCol>
                <a:gridCol w="1170480">
                  <a:extLst>
                    <a:ext uri="{9D8B030D-6E8A-4147-A177-3AD203B41FA5}">
                      <a16:colId xmlns:a16="http://schemas.microsoft.com/office/drawing/2014/main" val="2888814444"/>
                    </a:ext>
                  </a:extLst>
                </a:gridCol>
                <a:gridCol w="1606596">
                  <a:extLst>
                    <a:ext uri="{9D8B030D-6E8A-4147-A177-3AD203B41FA5}">
                      <a16:colId xmlns:a16="http://schemas.microsoft.com/office/drawing/2014/main" val="823581258"/>
                    </a:ext>
                  </a:extLst>
                </a:gridCol>
                <a:gridCol w="1606596">
                  <a:extLst>
                    <a:ext uri="{9D8B030D-6E8A-4147-A177-3AD203B41FA5}">
                      <a16:colId xmlns:a16="http://schemas.microsoft.com/office/drawing/2014/main" val="617588686"/>
                    </a:ext>
                  </a:extLst>
                </a:gridCol>
                <a:gridCol w="1606596">
                  <a:extLst>
                    <a:ext uri="{9D8B030D-6E8A-4147-A177-3AD203B41FA5}">
                      <a16:colId xmlns:a16="http://schemas.microsoft.com/office/drawing/2014/main" val="1584525906"/>
                    </a:ext>
                  </a:extLst>
                </a:gridCol>
                <a:gridCol w="1606596">
                  <a:extLst>
                    <a:ext uri="{9D8B030D-6E8A-4147-A177-3AD203B41FA5}">
                      <a16:colId xmlns:a16="http://schemas.microsoft.com/office/drawing/2014/main" val="3436267139"/>
                    </a:ext>
                  </a:extLst>
                </a:gridCol>
                <a:gridCol w="1606596">
                  <a:extLst>
                    <a:ext uri="{9D8B030D-6E8A-4147-A177-3AD203B41FA5}">
                      <a16:colId xmlns:a16="http://schemas.microsoft.com/office/drawing/2014/main" val="2090264498"/>
                    </a:ext>
                  </a:extLst>
                </a:gridCol>
              </a:tblGrid>
              <a:tr h="591736">
                <a:tc>
                  <a:txBody>
                    <a:bodyPr/>
                    <a:lstStyle/>
                    <a:p>
                      <a:endParaRPr lang="nl-NL" dirty="0"/>
                    </a:p>
                  </a:txBody>
                  <a:tcPr/>
                </a:tc>
                <a:tc>
                  <a:txBody>
                    <a:bodyPr/>
                    <a:lstStyle/>
                    <a:p>
                      <a:r>
                        <a:rPr lang="nl-NL"/>
                        <a:t>VDM</a:t>
                      </a:r>
                    </a:p>
                  </a:txBody>
                  <a:tcPr/>
                </a:tc>
                <a:tc>
                  <a:txBody>
                    <a:bodyPr/>
                    <a:lstStyle/>
                    <a:p>
                      <a:r>
                        <a:rPr lang="nl-NL"/>
                        <a:t>RDM</a:t>
                      </a:r>
                    </a:p>
                  </a:txBody>
                  <a:tcPr/>
                </a:tc>
                <a:tc>
                  <a:txBody>
                    <a:bodyPr/>
                    <a:lstStyle/>
                    <a:p>
                      <a:r>
                        <a:rPr lang="nl-NL" err="1"/>
                        <a:t>Mixmest</a:t>
                      </a:r>
                      <a:endParaRPr lang="nl-NL"/>
                    </a:p>
                  </a:txBody>
                  <a:tcPr/>
                </a:tc>
                <a:tc>
                  <a:txBody>
                    <a:bodyPr/>
                    <a:lstStyle/>
                    <a:p>
                      <a:r>
                        <a:rPr lang="nl-NL"/>
                        <a:t>Gescheiden / </a:t>
                      </a:r>
                    </a:p>
                    <a:p>
                      <a:r>
                        <a:rPr lang="nl-NL"/>
                        <a:t>dunne fractie</a:t>
                      </a:r>
                    </a:p>
                  </a:txBody>
                  <a:tcPr/>
                </a:tc>
                <a:tc>
                  <a:txBody>
                    <a:bodyPr/>
                    <a:lstStyle/>
                    <a:p>
                      <a:r>
                        <a:rPr lang="nl-NL"/>
                        <a:t>Mineralen</a:t>
                      </a:r>
                    </a:p>
                    <a:p>
                      <a:r>
                        <a:rPr lang="nl-NL"/>
                        <a:t>concentraat</a:t>
                      </a:r>
                    </a:p>
                  </a:txBody>
                  <a:tcPr/>
                </a:tc>
                <a:tc>
                  <a:txBody>
                    <a:bodyPr/>
                    <a:lstStyle/>
                    <a:p>
                      <a:pPr algn="l"/>
                      <a:r>
                        <a:rPr lang="nl-NL" err="1"/>
                        <a:t>Digestaat</a:t>
                      </a:r>
                      <a:endParaRPr lang="nl-NL"/>
                    </a:p>
                  </a:txBody>
                  <a:tcPr/>
                </a:tc>
                <a:extLst>
                  <a:ext uri="{0D108BD9-81ED-4DB2-BD59-A6C34878D82A}">
                    <a16:rowId xmlns:a16="http://schemas.microsoft.com/office/drawing/2014/main" val="3134576368"/>
                  </a:ext>
                </a:extLst>
              </a:tr>
              <a:tr h="591736">
                <a:tc>
                  <a:txBody>
                    <a:bodyPr/>
                    <a:lstStyle/>
                    <a:p>
                      <a:r>
                        <a:rPr lang="nl-NL" b="1"/>
                        <a:t>N</a:t>
                      </a:r>
                    </a:p>
                  </a:txBody>
                  <a:tcPr/>
                </a:tc>
                <a:tc>
                  <a:txBody>
                    <a:bodyPr/>
                    <a:lstStyle/>
                    <a:p>
                      <a:r>
                        <a:rPr lang="nl-NL"/>
                        <a:t>6</a:t>
                      </a:r>
                    </a:p>
                  </a:txBody>
                  <a:tcPr/>
                </a:tc>
                <a:tc>
                  <a:txBody>
                    <a:bodyPr/>
                    <a:lstStyle/>
                    <a:p>
                      <a:r>
                        <a:rPr lang="nl-NL"/>
                        <a:t>4</a:t>
                      </a:r>
                    </a:p>
                  </a:txBody>
                  <a:tcPr/>
                </a:tc>
                <a:tc>
                  <a:txBody>
                    <a:bodyPr/>
                    <a:lstStyle/>
                    <a:p>
                      <a:r>
                        <a:rPr lang="nl-NL"/>
                        <a:t>5</a:t>
                      </a:r>
                    </a:p>
                  </a:txBody>
                  <a:tcPr/>
                </a:tc>
                <a:tc>
                  <a:txBody>
                    <a:bodyPr/>
                    <a:lstStyle/>
                    <a:p>
                      <a:r>
                        <a:rPr lang="nl-NL"/>
                        <a:t>6-7</a:t>
                      </a:r>
                    </a:p>
                  </a:txBody>
                  <a:tcPr/>
                </a:tc>
                <a:tc>
                  <a:txBody>
                    <a:bodyPr/>
                    <a:lstStyle/>
                    <a:p>
                      <a:r>
                        <a:rPr lang="nl-NL"/>
                        <a:t>8</a:t>
                      </a:r>
                    </a:p>
                  </a:txBody>
                  <a:tcPr/>
                </a:tc>
                <a:tc rowSpan="6">
                  <a:txBody>
                    <a:bodyPr/>
                    <a:lstStyle/>
                    <a:p>
                      <a:pPr algn="ctr"/>
                      <a:r>
                        <a:rPr lang="nl-NL" dirty="0"/>
                        <a:t>Sterk afhankelijk herkomst</a:t>
                      </a:r>
                    </a:p>
                  </a:txBody>
                  <a:tcPr vert="vert" anchor="ctr"/>
                </a:tc>
                <a:extLst>
                  <a:ext uri="{0D108BD9-81ED-4DB2-BD59-A6C34878D82A}">
                    <a16:rowId xmlns:a16="http://schemas.microsoft.com/office/drawing/2014/main" val="369583287"/>
                  </a:ext>
                </a:extLst>
              </a:tr>
              <a:tr h="591736">
                <a:tc>
                  <a:txBody>
                    <a:bodyPr/>
                    <a:lstStyle/>
                    <a:p>
                      <a:r>
                        <a:rPr lang="nl-NL" b="1" i="1"/>
                        <a:t>WC% </a:t>
                      </a:r>
                    </a:p>
                  </a:txBody>
                  <a:tcPr/>
                </a:tc>
                <a:tc>
                  <a:txBody>
                    <a:bodyPr/>
                    <a:lstStyle/>
                    <a:p>
                      <a:r>
                        <a:rPr lang="nl-NL" i="1"/>
                        <a:t>60-80</a:t>
                      </a:r>
                      <a:r>
                        <a:rPr lang="nl-NL" b="0" i="1"/>
                        <a:t>¹</a:t>
                      </a:r>
                      <a:endParaRPr lang="nl-NL" i="1"/>
                    </a:p>
                  </a:txBody>
                  <a:tcPr/>
                </a:tc>
                <a:tc>
                  <a:txBody>
                    <a:bodyPr/>
                    <a:lstStyle/>
                    <a:p>
                      <a:r>
                        <a:rPr lang="nl-NL" i="1"/>
                        <a:t>60</a:t>
                      </a:r>
                    </a:p>
                  </a:txBody>
                  <a:tcPr/>
                </a:tc>
                <a:tc>
                  <a:txBody>
                    <a:bodyPr/>
                    <a:lstStyle/>
                    <a:p>
                      <a:r>
                        <a:rPr lang="nl-NL" i="1"/>
                        <a:t>60-80</a:t>
                      </a:r>
                      <a:r>
                        <a:rPr lang="nl-NL" b="0" i="1"/>
                        <a:t>¹</a:t>
                      </a:r>
                      <a:endParaRPr lang="nl-NL" i="1"/>
                    </a:p>
                  </a:txBody>
                  <a:tcPr/>
                </a:tc>
                <a:tc>
                  <a:txBody>
                    <a:bodyPr/>
                    <a:lstStyle/>
                    <a:p>
                      <a:r>
                        <a:rPr lang="nl-NL" i="1"/>
                        <a:t>80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80-100</a:t>
                      </a:r>
                      <a:r>
                        <a:rPr lang="nl-NL" b="0" i="1" dirty="0"/>
                        <a:t>²</a:t>
                      </a:r>
                    </a:p>
                    <a:p>
                      <a:endParaRPr lang="nl-NL" i="1" dirty="0"/>
                    </a:p>
                  </a:txBody>
                  <a:tcPr/>
                </a:tc>
                <a:tc vMerge="1">
                  <a:txBody>
                    <a:bodyPr/>
                    <a:lstStyle/>
                    <a:p>
                      <a:endParaRPr lang="nl-NL" i="1"/>
                    </a:p>
                  </a:txBody>
                  <a:tcPr/>
                </a:tc>
                <a:extLst>
                  <a:ext uri="{0D108BD9-81ED-4DB2-BD59-A6C34878D82A}">
                    <a16:rowId xmlns:a16="http://schemas.microsoft.com/office/drawing/2014/main" val="705381330"/>
                  </a:ext>
                </a:extLst>
              </a:tr>
              <a:tr h="591736">
                <a:tc>
                  <a:txBody>
                    <a:bodyPr/>
                    <a:lstStyle/>
                    <a:p>
                      <a:r>
                        <a:rPr lang="nl-NL" b="1"/>
                        <a:t>P</a:t>
                      </a:r>
                    </a:p>
                  </a:txBody>
                  <a:tcPr/>
                </a:tc>
                <a:tc>
                  <a:txBody>
                    <a:bodyPr/>
                    <a:lstStyle/>
                    <a:p>
                      <a:r>
                        <a:rPr lang="nl-NL"/>
                        <a:t>3,5</a:t>
                      </a:r>
                    </a:p>
                  </a:txBody>
                  <a:tcPr/>
                </a:tc>
                <a:tc>
                  <a:txBody>
                    <a:bodyPr/>
                    <a:lstStyle/>
                    <a:p>
                      <a:r>
                        <a:rPr lang="nl-NL"/>
                        <a:t>1,5</a:t>
                      </a:r>
                    </a:p>
                  </a:txBody>
                  <a:tcPr/>
                </a:tc>
                <a:tc>
                  <a:txBody>
                    <a:bodyPr/>
                    <a:lstStyle/>
                    <a:p>
                      <a:r>
                        <a:rPr lang="nl-NL" dirty="0"/>
                        <a:t>2,5</a:t>
                      </a:r>
                    </a:p>
                  </a:txBody>
                  <a:tcPr/>
                </a:tc>
                <a:tc>
                  <a:txBody>
                    <a:bodyPr/>
                    <a:lstStyle/>
                    <a:p>
                      <a:r>
                        <a:rPr lang="nl-NL"/>
                        <a:t>1-1,5</a:t>
                      </a:r>
                    </a:p>
                  </a:txBody>
                  <a:tcPr/>
                </a:tc>
                <a:tc>
                  <a:txBody>
                    <a:bodyPr/>
                    <a:lstStyle/>
                    <a:p>
                      <a:r>
                        <a:rPr lang="nl-NL"/>
                        <a:t>&lt;0,1</a:t>
                      </a:r>
                    </a:p>
                  </a:txBody>
                  <a:tcPr/>
                </a:tc>
                <a:tc vMerge="1">
                  <a:txBody>
                    <a:bodyPr/>
                    <a:lstStyle/>
                    <a:p>
                      <a:endParaRPr lang="nl-NL"/>
                    </a:p>
                  </a:txBody>
                  <a:tcPr/>
                </a:tc>
                <a:extLst>
                  <a:ext uri="{0D108BD9-81ED-4DB2-BD59-A6C34878D82A}">
                    <a16:rowId xmlns:a16="http://schemas.microsoft.com/office/drawing/2014/main" val="2542419263"/>
                  </a:ext>
                </a:extLst>
              </a:tr>
              <a:tr h="591736">
                <a:tc>
                  <a:txBody>
                    <a:bodyPr/>
                    <a:lstStyle/>
                    <a:p>
                      <a:r>
                        <a:rPr lang="nl-NL" b="1"/>
                        <a:t>K</a:t>
                      </a:r>
                    </a:p>
                  </a:txBody>
                  <a:tcPr/>
                </a:tc>
                <a:tc>
                  <a:txBody>
                    <a:bodyPr/>
                    <a:lstStyle/>
                    <a:p>
                      <a:r>
                        <a:rPr lang="nl-NL"/>
                        <a:t>6</a:t>
                      </a:r>
                    </a:p>
                  </a:txBody>
                  <a:tcPr/>
                </a:tc>
                <a:tc>
                  <a:txBody>
                    <a:bodyPr/>
                    <a:lstStyle/>
                    <a:p>
                      <a:r>
                        <a:rPr lang="nl-NL"/>
                        <a:t>5</a:t>
                      </a:r>
                    </a:p>
                  </a:txBody>
                  <a:tcPr/>
                </a:tc>
                <a:tc>
                  <a:txBody>
                    <a:bodyPr/>
                    <a:lstStyle/>
                    <a:p>
                      <a:r>
                        <a:rPr lang="nl-NL"/>
                        <a:t>5,5</a:t>
                      </a:r>
                    </a:p>
                  </a:txBody>
                  <a:tcPr/>
                </a:tc>
                <a:tc>
                  <a:txBody>
                    <a:bodyPr/>
                    <a:lstStyle/>
                    <a:p>
                      <a:r>
                        <a:rPr lang="nl-NL"/>
                        <a:t>6</a:t>
                      </a:r>
                    </a:p>
                  </a:txBody>
                  <a:tcPr/>
                </a:tc>
                <a:tc>
                  <a:txBody>
                    <a:bodyPr/>
                    <a:lstStyle/>
                    <a:p>
                      <a:r>
                        <a:rPr lang="nl-NL"/>
                        <a:t>10,5</a:t>
                      </a:r>
                    </a:p>
                  </a:txBody>
                  <a:tcPr/>
                </a:tc>
                <a:tc vMerge="1">
                  <a:txBody>
                    <a:bodyPr/>
                    <a:lstStyle/>
                    <a:p>
                      <a:endParaRPr lang="nl-NL"/>
                    </a:p>
                  </a:txBody>
                  <a:tcPr/>
                </a:tc>
                <a:extLst>
                  <a:ext uri="{0D108BD9-81ED-4DB2-BD59-A6C34878D82A}">
                    <a16:rowId xmlns:a16="http://schemas.microsoft.com/office/drawing/2014/main" val="1178671953"/>
                  </a:ext>
                </a:extLst>
              </a:tr>
              <a:tr h="591736">
                <a:tc>
                  <a:txBody>
                    <a:bodyPr/>
                    <a:lstStyle/>
                    <a:p>
                      <a:r>
                        <a:rPr lang="nl-NL" b="1"/>
                        <a:t>P:N</a:t>
                      </a:r>
                    </a:p>
                  </a:txBody>
                  <a:tcPr/>
                </a:tc>
                <a:tc>
                  <a:txBody>
                    <a:bodyPr/>
                    <a:lstStyle/>
                    <a:p>
                      <a:r>
                        <a:rPr lang="nl-NL"/>
                        <a:t>0,58</a:t>
                      </a:r>
                    </a:p>
                  </a:txBody>
                  <a:tcPr/>
                </a:tc>
                <a:tc>
                  <a:txBody>
                    <a:bodyPr/>
                    <a:lstStyle/>
                    <a:p>
                      <a:r>
                        <a:rPr lang="nl-NL"/>
                        <a:t>0,38</a:t>
                      </a:r>
                    </a:p>
                  </a:txBody>
                  <a:tcPr/>
                </a:tc>
                <a:tc>
                  <a:txBody>
                    <a:bodyPr/>
                    <a:lstStyle/>
                    <a:p>
                      <a:r>
                        <a:rPr lang="nl-NL"/>
                        <a:t>0,5</a:t>
                      </a:r>
                    </a:p>
                  </a:txBody>
                  <a:tcPr/>
                </a:tc>
                <a:tc>
                  <a:txBody>
                    <a:bodyPr/>
                    <a:lstStyle/>
                    <a:p>
                      <a:r>
                        <a:rPr lang="nl-NL"/>
                        <a:t>0,18</a:t>
                      </a:r>
                    </a:p>
                  </a:txBody>
                  <a:tcPr/>
                </a:tc>
                <a:tc>
                  <a:txBody>
                    <a:bodyPr/>
                    <a:lstStyle/>
                    <a:p>
                      <a:r>
                        <a:rPr lang="nl-NL"/>
                        <a:t>0,01</a:t>
                      </a:r>
                    </a:p>
                  </a:txBody>
                  <a:tcPr/>
                </a:tc>
                <a:tc vMerge="1">
                  <a:txBody>
                    <a:bodyPr/>
                    <a:lstStyle/>
                    <a:p>
                      <a:endParaRPr lang="nl-NL"/>
                    </a:p>
                  </a:txBody>
                  <a:tcPr/>
                </a:tc>
                <a:extLst>
                  <a:ext uri="{0D108BD9-81ED-4DB2-BD59-A6C34878D82A}">
                    <a16:rowId xmlns:a16="http://schemas.microsoft.com/office/drawing/2014/main" val="2905001694"/>
                  </a:ext>
                </a:extLst>
              </a:tr>
              <a:tr h="591736">
                <a:tc>
                  <a:txBody>
                    <a:bodyPr/>
                    <a:lstStyle/>
                    <a:p>
                      <a:r>
                        <a:rPr lang="nl-NL" b="1" dirty="0"/>
                        <a:t>OS</a:t>
                      </a:r>
                    </a:p>
                  </a:txBody>
                  <a:tcPr/>
                </a:tc>
                <a:tc>
                  <a:txBody>
                    <a:bodyPr/>
                    <a:lstStyle/>
                    <a:p>
                      <a:r>
                        <a:rPr lang="nl-NL" dirty="0"/>
                        <a:t>25</a:t>
                      </a:r>
                    </a:p>
                  </a:txBody>
                  <a:tcPr/>
                </a:tc>
                <a:tc>
                  <a:txBody>
                    <a:bodyPr/>
                    <a:lstStyle/>
                    <a:p>
                      <a:r>
                        <a:rPr lang="nl-NL" dirty="0"/>
                        <a:t>75</a:t>
                      </a:r>
                    </a:p>
                  </a:txBody>
                  <a:tcPr/>
                </a:tc>
                <a:tc>
                  <a:txBody>
                    <a:bodyPr/>
                    <a:lstStyle/>
                    <a:p>
                      <a:r>
                        <a:rPr lang="nl-NL" dirty="0"/>
                        <a:t>50</a:t>
                      </a:r>
                    </a:p>
                  </a:txBody>
                  <a:tcPr/>
                </a:tc>
                <a:tc>
                  <a:txBody>
                    <a:bodyPr/>
                    <a:lstStyle/>
                    <a:p>
                      <a:r>
                        <a:rPr lang="nl-NL" dirty="0"/>
                        <a:t>10</a:t>
                      </a:r>
                    </a:p>
                  </a:txBody>
                  <a:tcPr/>
                </a:tc>
                <a:tc>
                  <a:txBody>
                    <a:bodyPr/>
                    <a:lstStyle/>
                    <a:p>
                      <a:r>
                        <a:rPr lang="nl-NL" dirty="0"/>
                        <a:t>15</a:t>
                      </a:r>
                    </a:p>
                  </a:txBody>
                  <a:tcPr/>
                </a:tc>
                <a:tc vMerge="1">
                  <a:txBody>
                    <a:bodyPr/>
                    <a:lstStyle/>
                    <a:p>
                      <a:endParaRPr lang="nl-NL"/>
                    </a:p>
                  </a:txBody>
                  <a:tcPr/>
                </a:tc>
                <a:extLst>
                  <a:ext uri="{0D108BD9-81ED-4DB2-BD59-A6C34878D82A}">
                    <a16:rowId xmlns:a16="http://schemas.microsoft.com/office/drawing/2014/main" val="1490829132"/>
                  </a:ext>
                </a:extLst>
              </a:tr>
              <a:tr h="324000">
                <a:tc gridSpan="6">
                  <a:txBody>
                    <a:bodyPr/>
                    <a:lstStyle/>
                    <a:p>
                      <a:r>
                        <a:rPr lang="nl-NL" b="0" i="1"/>
                        <a:t>¹afhankelijk grondsoort</a:t>
                      </a:r>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a:txBody>
                    <a:bodyPr/>
                    <a:lstStyle/>
                    <a:p>
                      <a:endParaRPr lang="nl-NL" b="0" i="1"/>
                    </a:p>
                  </a:txBody>
                  <a:tcPr/>
                </a:tc>
                <a:extLst>
                  <a:ext uri="{0D108BD9-81ED-4DB2-BD59-A6C34878D82A}">
                    <a16:rowId xmlns:a16="http://schemas.microsoft.com/office/drawing/2014/main" val="495964215"/>
                  </a:ext>
                </a:extLst>
              </a:tr>
              <a:tr h="324000">
                <a:tc gridSpan="6">
                  <a:txBody>
                    <a:bodyPr/>
                    <a:lstStyle/>
                    <a:p>
                      <a:r>
                        <a:rPr lang="nl-NL" b="0" i="1" dirty="0"/>
                        <a:t>²afhankelijk code 41 of code 120</a:t>
                      </a:r>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a:txBody>
                    <a:bodyPr/>
                    <a:lstStyle/>
                    <a:p>
                      <a:endParaRPr lang="nl-NL" b="0" i="1" dirty="0"/>
                    </a:p>
                  </a:txBody>
                  <a:tcPr/>
                </a:tc>
                <a:extLst>
                  <a:ext uri="{0D108BD9-81ED-4DB2-BD59-A6C34878D82A}">
                    <a16:rowId xmlns:a16="http://schemas.microsoft.com/office/drawing/2014/main" val="2681461590"/>
                  </a:ext>
                </a:extLst>
              </a:tr>
            </a:tbl>
          </a:graphicData>
        </a:graphic>
      </p:graphicFrame>
    </p:spTree>
    <p:extLst>
      <p:ext uri="{BB962C8B-B14F-4D97-AF65-F5344CB8AC3E}">
        <p14:creationId xmlns:p14="http://schemas.microsoft.com/office/powerpoint/2010/main" val="113989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7C638-AEA8-48C3-BAE1-3E25484BE6A2}"/>
              </a:ext>
            </a:extLst>
          </p:cNvPr>
          <p:cNvSpPr>
            <a:spLocks noGrp="1"/>
          </p:cNvSpPr>
          <p:nvPr>
            <p:ph type="dt" sz="half" idx="10"/>
          </p:nvPr>
        </p:nvSpPr>
        <p:spPr/>
        <p:txBody>
          <a:bodyPr/>
          <a:lstStyle/>
          <a:p>
            <a:fld id="{B995769F-2F5C-4813-8EA6-A1E921327F8E}" type="datetime1">
              <a:rPr lang="nl-NL" smtClean="0"/>
              <a:t>28-4-2022</a:t>
            </a:fld>
            <a:endParaRPr lang="nl-NL"/>
          </a:p>
        </p:txBody>
      </p:sp>
      <p:sp>
        <p:nvSpPr>
          <p:cNvPr id="3" name="Footer Placeholder 2">
            <a:extLst>
              <a:ext uri="{FF2B5EF4-FFF2-40B4-BE49-F238E27FC236}">
                <a16:creationId xmlns:a16="http://schemas.microsoft.com/office/drawing/2014/main" id="{172FE17F-3ED0-4712-BF84-216F162C8AFB}"/>
              </a:ext>
            </a:extLst>
          </p:cNvPr>
          <p:cNvSpPr>
            <a:spLocks noGrp="1"/>
          </p:cNvSpPr>
          <p:nvPr>
            <p:ph type="ftr" sz="quarter" idx="11"/>
          </p:nvPr>
        </p:nvSpPr>
        <p:spPr/>
        <p:txBody>
          <a:bodyPr/>
          <a:lstStyle/>
          <a:p>
            <a:r>
              <a:rPr lang="nl-NL"/>
              <a:t>&lt;Plaats hier je voettekst&gt;</a:t>
            </a:r>
          </a:p>
        </p:txBody>
      </p:sp>
      <p:sp>
        <p:nvSpPr>
          <p:cNvPr id="4" name="Slide Number Placeholder 3">
            <a:extLst>
              <a:ext uri="{FF2B5EF4-FFF2-40B4-BE49-F238E27FC236}">
                <a16:creationId xmlns:a16="http://schemas.microsoft.com/office/drawing/2014/main" id="{470C9B39-951E-4546-B878-94E7665EE168}"/>
              </a:ext>
            </a:extLst>
          </p:cNvPr>
          <p:cNvSpPr>
            <a:spLocks noGrp="1"/>
          </p:cNvSpPr>
          <p:nvPr>
            <p:ph type="sldNum" sz="quarter" idx="12"/>
          </p:nvPr>
        </p:nvSpPr>
        <p:spPr/>
        <p:txBody>
          <a:bodyPr/>
          <a:lstStyle/>
          <a:p>
            <a:fld id="{7AD0FE45-509C-4BDF-9EDE-64426F8DF3D2}" type="slidenum">
              <a:rPr lang="nl-NL" smtClean="0"/>
              <a:t>4</a:t>
            </a:fld>
            <a:endParaRPr lang="nl-NL"/>
          </a:p>
        </p:txBody>
      </p:sp>
      <p:sp>
        <p:nvSpPr>
          <p:cNvPr id="12" name="Tijdelijke aanduiding voor tekst 11">
            <a:extLst>
              <a:ext uri="{FF2B5EF4-FFF2-40B4-BE49-F238E27FC236}">
                <a16:creationId xmlns:a16="http://schemas.microsoft.com/office/drawing/2014/main" id="{1F3A1F3A-4773-4C1F-91A0-D3BC10C8F699}"/>
              </a:ext>
            </a:extLst>
          </p:cNvPr>
          <p:cNvSpPr>
            <a:spLocks noGrp="1"/>
          </p:cNvSpPr>
          <p:nvPr>
            <p:ph type="body" sz="quarter" idx="60"/>
          </p:nvPr>
        </p:nvSpPr>
        <p:spPr/>
        <p:txBody>
          <a:bodyPr/>
          <a:lstStyle/>
          <a:p>
            <a:endParaRPr lang="nl-NL"/>
          </a:p>
        </p:txBody>
      </p:sp>
      <p:sp>
        <p:nvSpPr>
          <p:cNvPr id="7" name="Title 6">
            <a:extLst>
              <a:ext uri="{FF2B5EF4-FFF2-40B4-BE49-F238E27FC236}">
                <a16:creationId xmlns:a16="http://schemas.microsoft.com/office/drawing/2014/main" id="{B5E1FF90-79AA-4140-9962-0B5C3FFF857C}"/>
              </a:ext>
            </a:extLst>
          </p:cNvPr>
          <p:cNvSpPr>
            <a:spLocks noGrp="1"/>
          </p:cNvSpPr>
          <p:nvPr>
            <p:ph type="title"/>
          </p:nvPr>
        </p:nvSpPr>
        <p:spPr>
          <a:xfrm>
            <a:off x="793750" y="707704"/>
            <a:ext cx="9144334" cy="661508"/>
          </a:xfrm>
        </p:spPr>
        <p:txBody>
          <a:bodyPr/>
          <a:lstStyle/>
          <a:p>
            <a:r>
              <a:rPr lang="nl-NL" dirty="0"/>
              <a:t>Mogelijkheden Vast?</a:t>
            </a:r>
          </a:p>
        </p:txBody>
      </p:sp>
      <p:graphicFrame>
        <p:nvGraphicFramePr>
          <p:cNvPr id="8" name="Tabel 8">
            <a:extLst>
              <a:ext uri="{FF2B5EF4-FFF2-40B4-BE49-F238E27FC236}">
                <a16:creationId xmlns:a16="http://schemas.microsoft.com/office/drawing/2014/main" id="{68A4610C-5A95-4E14-B3FB-4AEC45AAADF8}"/>
              </a:ext>
            </a:extLst>
          </p:cNvPr>
          <p:cNvGraphicFramePr>
            <a:graphicFrameLocks noGrp="1"/>
          </p:cNvGraphicFramePr>
          <p:nvPr>
            <p:extLst>
              <p:ext uri="{D42A27DB-BD31-4B8C-83A1-F6EECF244321}">
                <p14:modId xmlns:p14="http://schemas.microsoft.com/office/powerpoint/2010/main" val="3322651496"/>
              </p:ext>
            </p:extLst>
          </p:nvPr>
        </p:nvGraphicFramePr>
        <p:xfrm>
          <a:off x="278296" y="1473374"/>
          <a:ext cx="11662070" cy="4238840"/>
        </p:xfrm>
        <a:graphic>
          <a:graphicData uri="http://schemas.openxmlformats.org/drawingml/2006/table">
            <a:tbl>
              <a:tblPr firstRow="1" bandRow="1">
                <a:tableStyleId>{5C22544A-7EE6-4342-B048-85BDC9FD1C3A}</a:tableStyleId>
              </a:tblPr>
              <a:tblGrid>
                <a:gridCol w="755374">
                  <a:extLst>
                    <a:ext uri="{9D8B030D-6E8A-4147-A177-3AD203B41FA5}">
                      <a16:colId xmlns:a16="http://schemas.microsoft.com/office/drawing/2014/main" val="2144250630"/>
                    </a:ext>
                  </a:extLst>
                </a:gridCol>
                <a:gridCol w="1267120">
                  <a:extLst>
                    <a:ext uri="{9D8B030D-6E8A-4147-A177-3AD203B41FA5}">
                      <a16:colId xmlns:a16="http://schemas.microsoft.com/office/drawing/2014/main" val="2888814444"/>
                    </a:ext>
                  </a:extLst>
                </a:gridCol>
                <a:gridCol w="1386627">
                  <a:extLst>
                    <a:ext uri="{9D8B030D-6E8A-4147-A177-3AD203B41FA5}">
                      <a16:colId xmlns:a16="http://schemas.microsoft.com/office/drawing/2014/main" val="823581258"/>
                    </a:ext>
                  </a:extLst>
                </a:gridCol>
                <a:gridCol w="1639957">
                  <a:extLst>
                    <a:ext uri="{9D8B030D-6E8A-4147-A177-3AD203B41FA5}">
                      <a16:colId xmlns:a16="http://schemas.microsoft.com/office/drawing/2014/main" val="617588686"/>
                    </a:ext>
                  </a:extLst>
                </a:gridCol>
                <a:gridCol w="1793204">
                  <a:extLst>
                    <a:ext uri="{9D8B030D-6E8A-4147-A177-3AD203B41FA5}">
                      <a16:colId xmlns:a16="http://schemas.microsoft.com/office/drawing/2014/main" val="1584525906"/>
                    </a:ext>
                  </a:extLst>
                </a:gridCol>
                <a:gridCol w="1606596">
                  <a:extLst>
                    <a:ext uri="{9D8B030D-6E8A-4147-A177-3AD203B41FA5}">
                      <a16:colId xmlns:a16="http://schemas.microsoft.com/office/drawing/2014/main" val="3436267139"/>
                    </a:ext>
                  </a:extLst>
                </a:gridCol>
                <a:gridCol w="1606596">
                  <a:extLst>
                    <a:ext uri="{9D8B030D-6E8A-4147-A177-3AD203B41FA5}">
                      <a16:colId xmlns:a16="http://schemas.microsoft.com/office/drawing/2014/main" val="2090264498"/>
                    </a:ext>
                  </a:extLst>
                </a:gridCol>
                <a:gridCol w="1606596">
                  <a:extLst>
                    <a:ext uri="{9D8B030D-6E8A-4147-A177-3AD203B41FA5}">
                      <a16:colId xmlns:a16="http://schemas.microsoft.com/office/drawing/2014/main" val="3607086589"/>
                    </a:ext>
                  </a:extLst>
                </a:gridCol>
              </a:tblGrid>
              <a:tr h="591736">
                <a:tc>
                  <a:txBody>
                    <a:bodyPr/>
                    <a:lstStyle/>
                    <a:p>
                      <a:endParaRPr lang="nl-NL" dirty="0"/>
                    </a:p>
                  </a:txBody>
                  <a:tcPr/>
                </a:tc>
                <a:tc>
                  <a:txBody>
                    <a:bodyPr/>
                    <a:lstStyle/>
                    <a:p>
                      <a:r>
                        <a:rPr lang="nl-NL" dirty="0"/>
                        <a:t>GFT-Compost</a:t>
                      </a:r>
                    </a:p>
                  </a:txBody>
                  <a:tcPr/>
                </a:tc>
                <a:tc>
                  <a:txBody>
                    <a:bodyPr/>
                    <a:lstStyle/>
                    <a:p>
                      <a:r>
                        <a:rPr lang="nl-NL" dirty="0"/>
                        <a:t>Groen Compost </a:t>
                      </a:r>
                    </a:p>
                  </a:txBody>
                  <a:tcPr/>
                </a:tc>
                <a:tc>
                  <a:txBody>
                    <a:bodyPr/>
                    <a:lstStyle/>
                    <a:p>
                      <a:r>
                        <a:rPr lang="nl-NL" dirty="0"/>
                        <a:t>Vaste Geitenmest</a:t>
                      </a:r>
                    </a:p>
                  </a:txBody>
                  <a:tcPr/>
                </a:tc>
                <a:tc>
                  <a:txBody>
                    <a:bodyPr/>
                    <a:lstStyle/>
                    <a:p>
                      <a:r>
                        <a:rPr lang="nl-NL" dirty="0"/>
                        <a:t>Vaste Rundveemest</a:t>
                      </a:r>
                    </a:p>
                  </a:txBody>
                  <a:tcPr/>
                </a:tc>
                <a:tc>
                  <a:txBody>
                    <a:bodyPr/>
                    <a:lstStyle/>
                    <a:p>
                      <a:r>
                        <a:rPr lang="nl-NL" dirty="0"/>
                        <a:t>Vaste Varkensmest</a:t>
                      </a:r>
                    </a:p>
                  </a:txBody>
                  <a:tcPr/>
                </a:tc>
                <a:tc>
                  <a:txBody>
                    <a:bodyPr/>
                    <a:lstStyle/>
                    <a:p>
                      <a:pPr algn="l"/>
                      <a:r>
                        <a:rPr lang="nl-NL" dirty="0"/>
                        <a:t>Kippenmest</a:t>
                      </a:r>
                    </a:p>
                  </a:txBody>
                  <a:tcPr/>
                </a:tc>
                <a:tc>
                  <a:txBody>
                    <a:bodyPr/>
                    <a:lstStyle/>
                    <a:p>
                      <a:r>
                        <a:rPr lang="nl-NL" dirty="0"/>
                        <a:t>Champost</a:t>
                      </a:r>
                    </a:p>
                  </a:txBody>
                  <a:tcPr/>
                </a:tc>
                <a:extLst>
                  <a:ext uri="{0D108BD9-81ED-4DB2-BD59-A6C34878D82A}">
                    <a16:rowId xmlns:a16="http://schemas.microsoft.com/office/drawing/2014/main" val="3134576368"/>
                  </a:ext>
                </a:extLst>
              </a:tr>
              <a:tr h="591736">
                <a:tc>
                  <a:txBody>
                    <a:bodyPr/>
                    <a:lstStyle/>
                    <a:p>
                      <a:r>
                        <a:rPr lang="nl-NL" b="1"/>
                        <a:t>N</a:t>
                      </a:r>
                    </a:p>
                  </a:txBody>
                  <a:tcPr/>
                </a:tc>
                <a:tc>
                  <a:txBody>
                    <a:bodyPr/>
                    <a:lstStyle/>
                    <a:p>
                      <a:r>
                        <a:rPr lang="nl-NL" dirty="0"/>
                        <a:t>8</a:t>
                      </a:r>
                    </a:p>
                  </a:txBody>
                  <a:tcPr/>
                </a:tc>
                <a:tc>
                  <a:txBody>
                    <a:bodyPr/>
                    <a:lstStyle/>
                    <a:p>
                      <a:r>
                        <a:rPr lang="nl-NL" dirty="0"/>
                        <a:t>5</a:t>
                      </a:r>
                    </a:p>
                  </a:txBody>
                  <a:tcPr/>
                </a:tc>
                <a:tc>
                  <a:txBody>
                    <a:bodyPr/>
                    <a:lstStyle/>
                    <a:p>
                      <a:r>
                        <a:rPr lang="nl-NL" dirty="0"/>
                        <a:t>10</a:t>
                      </a:r>
                    </a:p>
                  </a:txBody>
                  <a:tcPr/>
                </a:tc>
                <a:tc>
                  <a:txBody>
                    <a:bodyPr/>
                    <a:lstStyle/>
                    <a:p>
                      <a:r>
                        <a:rPr lang="nl-NL" dirty="0"/>
                        <a:t>6,5</a:t>
                      </a:r>
                    </a:p>
                  </a:txBody>
                  <a:tcPr/>
                </a:tc>
                <a:tc>
                  <a:txBody>
                    <a:bodyPr/>
                    <a:lstStyle/>
                    <a:p>
                      <a:r>
                        <a:rPr lang="nl-NL" dirty="0"/>
                        <a:t>7</a:t>
                      </a:r>
                    </a:p>
                  </a:txBody>
                  <a:tcPr/>
                </a:tc>
                <a:tc>
                  <a:txBody>
                    <a:bodyPr/>
                    <a:lstStyle/>
                    <a:p>
                      <a:r>
                        <a:rPr lang="nl-NL" dirty="0"/>
                        <a:t>30</a:t>
                      </a:r>
                    </a:p>
                  </a:txBody>
                  <a:tcPr/>
                </a:tc>
                <a:tc>
                  <a:txBody>
                    <a:bodyPr/>
                    <a:lstStyle/>
                    <a:p>
                      <a:r>
                        <a:rPr lang="nl-NL" dirty="0"/>
                        <a:t>7</a:t>
                      </a:r>
                    </a:p>
                  </a:txBody>
                  <a:tcPr/>
                </a:tc>
                <a:extLst>
                  <a:ext uri="{0D108BD9-81ED-4DB2-BD59-A6C34878D82A}">
                    <a16:rowId xmlns:a16="http://schemas.microsoft.com/office/drawing/2014/main" val="369583287"/>
                  </a:ext>
                </a:extLst>
              </a:tr>
              <a:tr h="591736">
                <a:tc>
                  <a:txBody>
                    <a:bodyPr/>
                    <a:lstStyle/>
                    <a:p>
                      <a:r>
                        <a:rPr lang="nl-NL" b="1" i="1" dirty="0"/>
                        <a:t>WC% </a:t>
                      </a:r>
                    </a:p>
                  </a:txBody>
                  <a:tcPr/>
                </a:tc>
                <a:tc>
                  <a:txBody>
                    <a:bodyPr/>
                    <a:lstStyle/>
                    <a:p>
                      <a:r>
                        <a:rPr lang="nl-NL" i="1" dirty="0"/>
                        <a:t>10</a:t>
                      </a:r>
                    </a:p>
                  </a:txBody>
                  <a:tcPr/>
                </a:tc>
                <a:tc>
                  <a:txBody>
                    <a:bodyPr/>
                    <a:lstStyle/>
                    <a:p>
                      <a:r>
                        <a:rPr lang="nl-NL" i="1" dirty="0"/>
                        <a:t>10</a:t>
                      </a:r>
                    </a:p>
                  </a:txBody>
                  <a:tcPr/>
                </a:tc>
                <a:tc>
                  <a:txBody>
                    <a:bodyPr/>
                    <a:lstStyle/>
                    <a:p>
                      <a:r>
                        <a:rPr lang="nl-NL" i="1" dirty="0"/>
                        <a:t>40</a:t>
                      </a:r>
                    </a:p>
                  </a:txBody>
                  <a:tcPr/>
                </a:tc>
                <a:tc>
                  <a:txBody>
                    <a:bodyPr/>
                    <a:lstStyle/>
                    <a:p>
                      <a:r>
                        <a:rPr lang="nl-NL" i="1" dirty="0"/>
                        <a:t>40</a:t>
                      </a:r>
                    </a:p>
                  </a:txBody>
                  <a:tcPr/>
                </a:tc>
                <a:tc>
                  <a:txBody>
                    <a:bodyPr/>
                    <a:lstStyle/>
                    <a:p>
                      <a:r>
                        <a:rPr lang="nl-NL" i="1" dirty="0"/>
                        <a:t>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1" dirty="0"/>
                        <a:t>55</a:t>
                      </a:r>
                    </a:p>
                  </a:txBody>
                  <a:tcPr/>
                </a:tc>
                <a:tc>
                  <a:txBody>
                    <a:bodyPr/>
                    <a:lstStyle/>
                    <a:p>
                      <a:r>
                        <a:rPr lang="nl-NL" i="1" dirty="0"/>
                        <a:t>25</a:t>
                      </a:r>
                    </a:p>
                  </a:txBody>
                  <a:tcPr/>
                </a:tc>
                <a:extLst>
                  <a:ext uri="{0D108BD9-81ED-4DB2-BD59-A6C34878D82A}">
                    <a16:rowId xmlns:a16="http://schemas.microsoft.com/office/drawing/2014/main" val="705381330"/>
                  </a:ext>
                </a:extLst>
              </a:tr>
              <a:tr h="591736">
                <a:tc>
                  <a:txBody>
                    <a:bodyPr/>
                    <a:lstStyle/>
                    <a:p>
                      <a:r>
                        <a:rPr lang="nl-NL" b="1" dirty="0"/>
                        <a:t>P</a:t>
                      </a:r>
                    </a:p>
                  </a:txBody>
                  <a:tcPr/>
                </a:tc>
                <a:tc>
                  <a:txBody>
                    <a:bodyPr/>
                    <a:lstStyle/>
                    <a:p>
                      <a:r>
                        <a:rPr lang="nl-NL" dirty="0"/>
                        <a:t>4,5</a:t>
                      </a:r>
                    </a:p>
                  </a:txBody>
                  <a:tcPr/>
                </a:tc>
                <a:tc>
                  <a:txBody>
                    <a:bodyPr/>
                    <a:lstStyle/>
                    <a:p>
                      <a:r>
                        <a:rPr lang="nl-NL" dirty="0"/>
                        <a:t>2,5</a:t>
                      </a:r>
                    </a:p>
                  </a:txBody>
                  <a:tcPr/>
                </a:tc>
                <a:tc>
                  <a:txBody>
                    <a:bodyPr/>
                    <a:lstStyle/>
                    <a:p>
                      <a:r>
                        <a:rPr lang="nl-NL" dirty="0"/>
                        <a:t>6</a:t>
                      </a:r>
                    </a:p>
                  </a:txBody>
                  <a:tcPr/>
                </a:tc>
                <a:tc>
                  <a:txBody>
                    <a:bodyPr/>
                    <a:lstStyle/>
                    <a:p>
                      <a:r>
                        <a:rPr lang="nl-NL" dirty="0"/>
                        <a:t>4</a:t>
                      </a:r>
                    </a:p>
                  </a:txBody>
                  <a:tcPr/>
                </a:tc>
                <a:tc>
                  <a:txBody>
                    <a:bodyPr/>
                    <a:lstStyle/>
                    <a:p>
                      <a:r>
                        <a:rPr lang="nl-NL" dirty="0"/>
                        <a:t>6</a:t>
                      </a:r>
                    </a:p>
                  </a:txBody>
                  <a:tcPr/>
                </a:tc>
                <a:tc>
                  <a:txBody>
                    <a:bodyPr/>
                    <a:lstStyle/>
                    <a:p>
                      <a:r>
                        <a:rPr lang="nl-NL" dirty="0"/>
                        <a:t>25</a:t>
                      </a:r>
                    </a:p>
                  </a:txBody>
                  <a:tcPr/>
                </a:tc>
                <a:tc>
                  <a:txBody>
                    <a:bodyPr/>
                    <a:lstStyle/>
                    <a:p>
                      <a:r>
                        <a:rPr lang="nl-NL" dirty="0"/>
                        <a:t>3,9</a:t>
                      </a:r>
                    </a:p>
                  </a:txBody>
                  <a:tcPr/>
                </a:tc>
                <a:extLst>
                  <a:ext uri="{0D108BD9-81ED-4DB2-BD59-A6C34878D82A}">
                    <a16:rowId xmlns:a16="http://schemas.microsoft.com/office/drawing/2014/main" val="2542419263"/>
                  </a:ext>
                </a:extLst>
              </a:tr>
              <a:tr h="591736">
                <a:tc>
                  <a:txBody>
                    <a:bodyPr/>
                    <a:lstStyle/>
                    <a:p>
                      <a:r>
                        <a:rPr lang="nl-NL" b="1" dirty="0"/>
                        <a:t>K</a:t>
                      </a:r>
                    </a:p>
                  </a:txBody>
                  <a:tcPr/>
                </a:tc>
                <a:tc>
                  <a:txBody>
                    <a:bodyPr/>
                    <a:lstStyle/>
                    <a:p>
                      <a:r>
                        <a:rPr lang="nl-NL" dirty="0"/>
                        <a:t>7,5 </a:t>
                      </a:r>
                    </a:p>
                  </a:txBody>
                  <a:tcPr/>
                </a:tc>
                <a:tc>
                  <a:txBody>
                    <a:bodyPr/>
                    <a:lstStyle/>
                    <a:p>
                      <a:r>
                        <a:rPr lang="nl-NL" dirty="0"/>
                        <a:t>4,5</a:t>
                      </a:r>
                    </a:p>
                  </a:txBody>
                  <a:tcPr/>
                </a:tc>
                <a:tc>
                  <a:txBody>
                    <a:bodyPr/>
                    <a:lstStyle/>
                    <a:p>
                      <a:r>
                        <a:rPr lang="nl-NL" dirty="0"/>
                        <a:t>9</a:t>
                      </a:r>
                    </a:p>
                  </a:txBody>
                  <a:tcPr/>
                </a:tc>
                <a:tc>
                  <a:txBody>
                    <a:bodyPr/>
                    <a:lstStyle/>
                    <a:p>
                      <a:r>
                        <a:rPr lang="nl-NL" dirty="0"/>
                        <a:t>9</a:t>
                      </a:r>
                    </a:p>
                  </a:txBody>
                  <a:tcPr/>
                </a:tc>
                <a:tc>
                  <a:txBody>
                    <a:bodyPr/>
                    <a:lstStyle/>
                    <a:p>
                      <a:r>
                        <a:rPr lang="nl-NL" dirty="0"/>
                        <a:t>7</a:t>
                      </a:r>
                    </a:p>
                  </a:txBody>
                  <a:tcPr/>
                </a:tc>
                <a:tc>
                  <a:txBody>
                    <a:bodyPr/>
                    <a:lstStyle/>
                    <a:p>
                      <a:r>
                        <a:rPr lang="nl-NL" dirty="0"/>
                        <a:t>13</a:t>
                      </a:r>
                    </a:p>
                  </a:txBody>
                  <a:tcPr/>
                </a:tc>
                <a:tc>
                  <a:txBody>
                    <a:bodyPr/>
                    <a:lstStyle/>
                    <a:p>
                      <a:r>
                        <a:rPr lang="nl-NL" dirty="0"/>
                        <a:t>7,3</a:t>
                      </a:r>
                    </a:p>
                  </a:txBody>
                  <a:tcPr/>
                </a:tc>
                <a:extLst>
                  <a:ext uri="{0D108BD9-81ED-4DB2-BD59-A6C34878D82A}">
                    <a16:rowId xmlns:a16="http://schemas.microsoft.com/office/drawing/2014/main" val="1178671953"/>
                  </a:ext>
                </a:extLst>
              </a:tr>
              <a:tr h="591736">
                <a:tc>
                  <a:txBody>
                    <a:bodyPr/>
                    <a:lstStyle/>
                    <a:p>
                      <a:r>
                        <a:rPr lang="nl-NL" b="1"/>
                        <a:t>P:N</a:t>
                      </a:r>
                    </a:p>
                  </a:txBody>
                  <a:tcPr/>
                </a:tc>
                <a:tc>
                  <a:txBody>
                    <a:bodyPr/>
                    <a:lstStyle/>
                    <a:p>
                      <a:r>
                        <a:rPr lang="nl-NL" dirty="0"/>
                        <a:t>0,5</a:t>
                      </a:r>
                    </a:p>
                  </a:txBody>
                  <a:tcPr/>
                </a:tc>
                <a:tc>
                  <a:txBody>
                    <a:bodyPr/>
                    <a:lstStyle/>
                    <a:p>
                      <a:r>
                        <a:rPr lang="nl-NL" dirty="0"/>
                        <a:t>0,5</a:t>
                      </a:r>
                    </a:p>
                  </a:txBody>
                  <a:tcPr/>
                </a:tc>
                <a:tc>
                  <a:txBody>
                    <a:bodyPr/>
                    <a:lstStyle/>
                    <a:p>
                      <a:r>
                        <a:rPr lang="nl-NL" dirty="0"/>
                        <a:t>0,6</a:t>
                      </a:r>
                    </a:p>
                  </a:txBody>
                  <a:tcPr/>
                </a:tc>
                <a:tc>
                  <a:txBody>
                    <a:bodyPr/>
                    <a:lstStyle/>
                    <a:p>
                      <a:r>
                        <a:rPr lang="nl-NL" dirty="0"/>
                        <a:t>0,62</a:t>
                      </a:r>
                    </a:p>
                  </a:txBody>
                  <a:tcPr/>
                </a:tc>
                <a:tc>
                  <a:txBody>
                    <a:bodyPr/>
                    <a:lstStyle/>
                    <a:p>
                      <a:r>
                        <a:rPr lang="nl-NL" dirty="0"/>
                        <a:t>0,86</a:t>
                      </a:r>
                    </a:p>
                  </a:txBody>
                  <a:tcPr/>
                </a:tc>
                <a:tc>
                  <a:txBody>
                    <a:bodyPr/>
                    <a:lstStyle/>
                    <a:p>
                      <a:r>
                        <a:rPr lang="nl-NL" dirty="0"/>
                        <a:t>0,83</a:t>
                      </a:r>
                    </a:p>
                  </a:txBody>
                  <a:tcPr/>
                </a:tc>
                <a:tc>
                  <a:txBody>
                    <a:bodyPr/>
                    <a:lstStyle/>
                    <a:p>
                      <a:r>
                        <a:rPr lang="nl-NL" dirty="0"/>
                        <a:t>0,56</a:t>
                      </a:r>
                    </a:p>
                  </a:txBody>
                  <a:tcPr/>
                </a:tc>
                <a:extLst>
                  <a:ext uri="{0D108BD9-81ED-4DB2-BD59-A6C34878D82A}">
                    <a16:rowId xmlns:a16="http://schemas.microsoft.com/office/drawing/2014/main" val="2905001694"/>
                  </a:ext>
                </a:extLst>
              </a:tr>
              <a:tr h="591736">
                <a:tc>
                  <a:txBody>
                    <a:bodyPr/>
                    <a:lstStyle/>
                    <a:p>
                      <a:r>
                        <a:rPr lang="nl-NL" b="1" dirty="0"/>
                        <a:t>OS</a:t>
                      </a:r>
                    </a:p>
                  </a:txBody>
                  <a:tcPr/>
                </a:tc>
                <a:tc>
                  <a:txBody>
                    <a:bodyPr/>
                    <a:lstStyle/>
                    <a:p>
                      <a:r>
                        <a:rPr lang="nl-NL" dirty="0"/>
                        <a:t>240</a:t>
                      </a:r>
                    </a:p>
                  </a:txBody>
                  <a:tcPr/>
                </a:tc>
                <a:tc>
                  <a:txBody>
                    <a:bodyPr/>
                    <a:lstStyle/>
                    <a:p>
                      <a:r>
                        <a:rPr lang="nl-NL" dirty="0"/>
                        <a:t>180</a:t>
                      </a:r>
                    </a:p>
                  </a:txBody>
                  <a:tcPr/>
                </a:tc>
                <a:tc>
                  <a:txBody>
                    <a:bodyPr/>
                    <a:lstStyle/>
                    <a:p>
                      <a:r>
                        <a:rPr lang="nl-NL" dirty="0"/>
                        <a:t>175</a:t>
                      </a:r>
                    </a:p>
                  </a:txBody>
                  <a:tcPr/>
                </a:tc>
                <a:tc>
                  <a:txBody>
                    <a:bodyPr/>
                    <a:lstStyle/>
                    <a:p>
                      <a:r>
                        <a:rPr lang="nl-NL" dirty="0"/>
                        <a:t>155</a:t>
                      </a:r>
                    </a:p>
                  </a:txBody>
                  <a:tcPr/>
                </a:tc>
                <a:tc>
                  <a:txBody>
                    <a:bodyPr/>
                    <a:lstStyle/>
                    <a:p>
                      <a:r>
                        <a:rPr lang="nl-NL" dirty="0"/>
                        <a:t>150</a:t>
                      </a:r>
                    </a:p>
                  </a:txBody>
                  <a:tcPr/>
                </a:tc>
                <a:tc>
                  <a:txBody>
                    <a:bodyPr/>
                    <a:lstStyle/>
                    <a:p>
                      <a:r>
                        <a:rPr lang="nl-NL" dirty="0"/>
                        <a:t>390</a:t>
                      </a:r>
                    </a:p>
                  </a:txBody>
                  <a:tcPr/>
                </a:tc>
                <a:tc>
                  <a:txBody>
                    <a:bodyPr/>
                    <a:lstStyle/>
                    <a:p>
                      <a:r>
                        <a:rPr lang="nl-NL" dirty="0"/>
                        <a:t>210</a:t>
                      </a:r>
                    </a:p>
                  </a:txBody>
                  <a:tcPr/>
                </a:tc>
                <a:extLst>
                  <a:ext uri="{0D108BD9-81ED-4DB2-BD59-A6C34878D82A}">
                    <a16:rowId xmlns:a16="http://schemas.microsoft.com/office/drawing/2014/main" val="1490829132"/>
                  </a:ext>
                </a:extLst>
              </a:tr>
            </a:tbl>
          </a:graphicData>
        </a:graphic>
      </p:graphicFrame>
    </p:spTree>
    <p:extLst>
      <p:ext uri="{BB962C8B-B14F-4D97-AF65-F5344CB8AC3E}">
        <p14:creationId xmlns:p14="http://schemas.microsoft.com/office/powerpoint/2010/main" val="126971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61AB45E-0072-4A54-8929-EA4F1AF6C8A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5769F-2F5C-4813-8EA6-A1E921327F8E}"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ijdelijke aanduiding voor voettekst 2">
            <a:extLst>
              <a:ext uri="{FF2B5EF4-FFF2-40B4-BE49-F238E27FC236}">
                <a16:creationId xmlns:a16="http://schemas.microsoft.com/office/drawing/2014/main" id="{DB367138-CAF8-451D-BCFE-642FCD4FBF8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4" name="Tijdelijke aanduiding voor dianummer 3">
            <a:extLst>
              <a:ext uri="{FF2B5EF4-FFF2-40B4-BE49-F238E27FC236}">
                <a16:creationId xmlns:a16="http://schemas.microsoft.com/office/drawing/2014/main" id="{E8DF03E2-9AF6-43F1-AD28-58F7E03BC01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200" b="1" i="0" u="none" strike="noStrike" kern="1200" cap="none" spc="0" normalizeH="0" baseline="0" noProof="0" smtClean="0">
                <a:ln>
                  <a:noFill/>
                </a:ln>
                <a:solidFill>
                  <a:srgbClr val="3AAA4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nl-NL" sz="1200" b="1" i="0" u="none" strike="noStrike" kern="1200" cap="none" spc="0" normalizeH="0" baseline="0" noProof="0">
              <a:ln>
                <a:noFill/>
              </a:ln>
              <a:solidFill>
                <a:srgbClr val="3AAA40"/>
              </a:solidFill>
              <a:effectLst/>
              <a:uLnTx/>
              <a:uFillTx/>
              <a:latin typeface="Arial"/>
              <a:ea typeface="+mn-ea"/>
              <a:cs typeface="+mn-cs"/>
            </a:endParaRPr>
          </a:p>
        </p:txBody>
      </p:sp>
      <p:sp>
        <p:nvSpPr>
          <p:cNvPr id="5" name="Tijdelijke aanduiding voor tekst 4">
            <a:extLst>
              <a:ext uri="{FF2B5EF4-FFF2-40B4-BE49-F238E27FC236}">
                <a16:creationId xmlns:a16="http://schemas.microsoft.com/office/drawing/2014/main" id="{8B8F55C7-310B-48E3-AFAD-36B51477267D}"/>
              </a:ext>
            </a:extLst>
          </p:cNvPr>
          <p:cNvSpPr>
            <a:spLocks noGrp="1"/>
          </p:cNvSpPr>
          <p:nvPr>
            <p:ph type="body" sz="quarter" idx="60"/>
          </p:nvPr>
        </p:nvSpPr>
        <p:spPr/>
        <p:txBody>
          <a:bodyPr/>
          <a:lstStyle/>
          <a:p>
            <a:endParaRPr lang="nl-NL"/>
          </a:p>
        </p:txBody>
      </p:sp>
      <p:sp>
        <p:nvSpPr>
          <p:cNvPr id="6" name="Tijdelijke aanduiding voor verticale tekst 5">
            <a:extLst>
              <a:ext uri="{FF2B5EF4-FFF2-40B4-BE49-F238E27FC236}">
                <a16:creationId xmlns:a16="http://schemas.microsoft.com/office/drawing/2014/main" id="{5105DAC8-BFD8-464F-A419-A3CD3482A14B}"/>
              </a:ext>
            </a:extLst>
          </p:cNvPr>
          <p:cNvSpPr>
            <a:spLocks noGrp="1"/>
          </p:cNvSpPr>
          <p:nvPr>
            <p:ph type="body" orient="vert" idx="61"/>
          </p:nvPr>
        </p:nvSpPr>
        <p:spPr/>
        <p:txBody>
          <a:bodyPr/>
          <a:lstStyle/>
          <a:p>
            <a:endParaRPr lang="nl-NL"/>
          </a:p>
        </p:txBody>
      </p:sp>
      <p:sp>
        <p:nvSpPr>
          <p:cNvPr id="7" name="Titel 6">
            <a:extLst>
              <a:ext uri="{FF2B5EF4-FFF2-40B4-BE49-F238E27FC236}">
                <a16:creationId xmlns:a16="http://schemas.microsoft.com/office/drawing/2014/main" id="{9D4D19F9-7269-4D21-B6AC-3F6043966E19}"/>
              </a:ext>
            </a:extLst>
          </p:cNvPr>
          <p:cNvSpPr>
            <a:spLocks noGrp="1"/>
          </p:cNvSpPr>
          <p:nvPr>
            <p:ph type="title"/>
          </p:nvPr>
        </p:nvSpPr>
        <p:spPr/>
        <p:txBody>
          <a:bodyPr/>
          <a:lstStyle/>
          <a:p>
            <a:r>
              <a:rPr lang="nl-NL" dirty="0"/>
              <a:t>Infiltratie capaciteit </a:t>
            </a:r>
          </a:p>
        </p:txBody>
      </p:sp>
      <p:pic>
        <p:nvPicPr>
          <p:cNvPr id="9" name="Afbeelding 8">
            <a:extLst>
              <a:ext uri="{FF2B5EF4-FFF2-40B4-BE49-F238E27FC236}">
                <a16:creationId xmlns:a16="http://schemas.microsoft.com/office/drawing/2014/main" id="{1A9C1AED-27CC-43F3-AC42-C8BD0090695A}"/>
              </a:ext>
            </a:extLst>
          </p:cNvPr>
          <p:cNvPicPr>
            <a:picLocks noChangeAspect="1"/>
          </p:cNvPicPr>
          <p:nvPr/>
        </p:nvPicPr>
        <p:blipFill>
          <a:blip r:embed="rId3"/>
          <a:stretch>
            <a:fillRect/>
          </a:stretch>
        </p:blipFill>
        <p:spPr>
          <a:xfrm>
            <a:off x="804027" y="0"/>
            <a:ext cx="10424921" cy="6858000"/>
          </a:xfrm>
          <a:prstGeom prst="rect">
            <a:avLst/>
          </a:prstGeom>
        </p:spPr>
      </p:pic>
    </p:spTree>
    <p:extLst>
      <p:ext uri="{BB962C8B-B14F-4D97-AF65-F5344CB8AC3E}">
        <p14:creationId xmlns:p14="http://schemas.microsoft.com/office/powerpoint/2010/main" val="110882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ijdelijke aanduiding voor afbeelding 15" descr="Afbeelding met straat, sneeuw, water, mensen&#10;&#10;Automatisch gegenereerde beschrijving">
            <a:extLst>
              <a:ext uri="{FF2B5EF4-FFF2-40B4-BE49-F238E27FC236}">
                <a16:creationId xmlns:a16="http://schemas.microsoft.com/office/drawing/2014/main" id="{E85BE7AE-8835-40E6-9F3F-32020A62DF54}"/>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3832" t="43059" r="9306"/>
          <a:stretch/>
        </p:blipFill>
        <p:spPr>
          <a:xfrm rot="10800000">
            <a:off x="5360267" y="1578212"/>
            <a:ext cx="6481211" cy="4139612"/>
          </a:xfrm>
          <a:prstGeom prst="rect">
            <a:avLst/>
          </a:prstGeom>
        </p:spPr>
      </p:pic>
      <p:sp>
        <p:nvSpPr>
          <p:cNvPr id="4" name="Tijdelijke aanduiding voor datum 3">
            <a:extLst>
              <a:ext uri="{FF2B5EF4-FFF2-40B4-BE49-F238E27FC236}">
                <a16:creationId xmlns:a16="http://schemas.microsoft.com/office/drawing/2014/main" id="{1A8AD940-8CA4-4880-997B-CA7B3FDADC5F}"/>
              </a:ext>
            </a:extLst>
          </p:cNvPr>
          <p:cNvSpPr>
            <a:spLocks noGrp="1"/>
          </p:cNvSpPr>
          <p:nvPr>
            <p:ph type="dt" sz="half" idx="10"/>
          </p:nvPr>
        </p:nvSpPr>
        <p:spPr/>
        <p:txBody>
          <a:bodyPr/>
          <a:lstStyle/>
          <a:p>
            <a:pPr>
              <a:defRPr/>
            </a:pPr>
            <a:endParaRPr lang="en-US"/>
          </a:p>
        </p:txBody>
      </p:sp>
      <p:sp>
        <p:nvSpPr>
          <p:cNvPr id="5" name="Tijdelijke aanduiding voor voettekst 4">
            <a:extLst>
              <a:ext uri="{FF2B5EF4-FFF2-40B4-BE49-F238E27FC236}">
                <a16:creationId xmlns:a16="http://schemas.microsoft.com/office/drawing/2014/main" id="{6E08E730-B51E-43F6-B941-4728B37D8FBC}"/>
              </a:ext>
            </a:extLst>
          </p:cNvPr>
          <p:cNvSpPr>
            <a:spLocks noGrp="1"/>
          </p:cNvSpPr>
          <p:nvPr>
            <p:ph type="ftr" sz="quarter" idx="11"/>
          </p:nvPr>
        </p:nvSpPr>
        <p:spPr/>
        <p:txBody>
          <a:bodyPr/>
          <a:lstStyle/>
          <a:p>
            <a:pPr>
              <a:defRPr/>
            </a:pPr>
            <a:endParaRPr lang="en-US"/>
          </a:p>
        </p:txBody>
      </p:sp>
      <p:sp>
        <p:nvSpPr>
          <p:cNvPr id="6" name="Tijdelijke aanduiding voor dianummer 5">
            <a:extLst>
              <a:ext uri="{FF2B5EF4-FFF2-40B4-BE49-F238E27FC236}">
                <a16:creationId xmlns:a16="http://schemas.microsoft.com/office/drawing/2014/main" id="{BA31FC60-AFB6-40D7-A801-DE0F7F256EA8}"/>
              </a:ext>
            </a:extLst>
          </p:cNvPr>
          <p:cNvSpPr>
            <a:spLocks noGrp="1"/>
          </p:cNvSpPr>
          <p:nvPr>
            <p:ph type="sldNum" sz="quarter" idx="12"/>
          </p:nvPr>
        </p:nvSpPr>
        <p:spPr/>
        <p:txBody>
          <a:bodyPr/>
          <a:lstStyle/>
          <a:p>
            <a:pPr>
              <a:defRPr/>
            </a:pPr>
            <a:fld id="{FACCEBA0-1CFD-47B2-BB7E-BA9CF542FAFD}" type="slidenum">
              <a:rPr lang="en-US" smtClean="0"/>
              <a:pPr>
                <a:defRPr/>
              </a:pPr>
              <a:t>6</a:t>
            </a:fld>
            <a:endParaRPr lang="en-US"/>
          </a:p>
        </p:txBody>
      </p:sp>
      <p:sp>
        <p:nvSpPr>
          <p:cNvPr id="7" name="Titel 6">
            <a:extLst>
              <a:ext uri="{FF2B5EF4-FFF2-40B4-BE49-F238E27FC236}">
                <a16:creationId xmlns:a16="http://schemas.microsoft.com/office/drawing/2014/main" id="{192E5D61-0C72-4B3C-90D0-3BADBF77DE68}"/>
              </a:ext>
            </a:extLst>
          </p:cNvPr>
          <p:cNvSpPr>
            <a:spLocks noGrp="1"/>
          </p:cNvSpPr>
          <p:nvPr>
            <p:ph type="title"/>
          </p:nvPr>
        </p:nvSpPr>
        <p:spPr>
          <a:xfrm>
            <a:off x="793749" y="707704"/>
            <a:ext cx="6224271" cy="661508"/>
          </a:xfrm>
        </p:spPr>
        <p:txBody>
          <a:bodyPr/>
          <a:lstStyle/>
          <a:p>
            <a:r>
              <a:rPr lang="nl-NL" dirty="0" err="1"/>
              <a:t>Bokashi</a:t>
            </a:r>
            <a:endParaRPr lang="nl-NL" dirty="0"/>
          </a:p>
        </p:txBody>
      </p:sp>
      <p:sp>
        <p:nvSpPr>
          <p:cNvPr id="3" name="Tijdelijke aanduiding voor verticale tekst 2">
            <a:extLst>
              <a:ext uri="{FF2B5EF4-FFF2-40B4-BE49-F238E27FC236}">
                <a16:creationId xmlns:a16="http://schemas.microsoft.com/office/drawing/2014/main" id="{2415CDBF-249C-4D86-BC1F-AD4B6EA1504F}"/>
              </a:ext>
            </a:extLst>
          </p:cNvPr>
          <p:cNvSpPr>
            <a:spLocks noGrp="1"/>
          </p:cNvSpPr>
          <p:nvPr>
            <p:ph type="body" orient="vert" idx="1"/>
          </p:nvPr>
        </p:nvSpPr>
        <p:spPr>
          <a:xfrm>
            <a:off x="793750" y="1557194"/>
            <a:ext cx="4311650" cy="4875575"/>
          </a:xfrm>
        </p:spPr>
        <p:txBody>
          <a:bodyPr/>
          <a:lstStyle/>
          <a:p>
            <a:r>
              <a:rPr lang="nl-NL" sz="2400"/>
              <a:t>Definitie: goed gefermenteerd organisch materiaal</a:t>
            </a:r>
          </a:p>
          <a:p>
            <a:r>
              <a:rPr lang="nl-NL" sz="2400"/>
              <a:t>Input: </a:t>
            </a:r>
          </a:p>
          <a:p>
            <a:pPr lvl="1"/>
            <a:r>
              <a:rPr lang="nl-NL" sz="2400"/>
              <a:t>Organisch materiaal met C/N verhouding tussen 15 en 25 en 40-50% vocht</a:t>
            </a:r>
          </a:p>
          <a:p>
            <a:pPr lvl="1"/>
            <a:r>
              <a:rPr lang="nl-NL" sz="2400"/>
              <a:t>Effectieve micro-organismen</a:t>
            </a:r>
          </a:p>
          <a:p>
            <a:pPr lvl="1"/>
            <a:r>
              <a:rPr lang="nl-NL" sz="2400"/>
              <a:t>Kalkproduct</a:t>
            </a:r>
          </a:p>
          <a:p>
            <a:endParaRPr lang="nl-NL"/>
          </a:p>
        </p:txBody>
      </p:sp>
      <p:sp>
        <p:nvSpPr>
          <p:cNvPr id="14" name="Tijdelijke aanduiding voor tekst 13">
            <a:extLst>
              <a:ext uri="{FF2B5EF4-FFF2-40B4-BE49-F238E27FC236}">
                <a16:creationId xmlns:a16="http://schemas.microsoft.com/office/drawing/2014/main" id="{6B4A7E4D-CC29-49A7-BC4D-3C3DC1585E6D}"/>
              </a:ext>
            </a:extLst>
          </p:cNvPr>
          <p:cNvSpPr>
            <a:spLocks noGrp="1"/>
          </p:cNvSpPr>
          <p:nvPr>
            <p:ph type="body" sz="quarter" idx="60"/>
          </p:nvPr>
        </p:nvSpPr>
        <p:spPr/>
        <p:txBody>
          <a:bodyPr/>
          <a:lstStyle/>
          <a:p>
            <a:endParaRPr lang="nl-NL"/>
          </a:p>
        </p:txBody>
      </p:sp>
    </p:spTree>
    <p:extLst>
      <p:ext uri="{BB962C8B-B14F-4D97-AF65-F5344CB8AC3E}">
        <p14:creationId xmlns:p14="http://schemas.microsoft.com/office/powerpoint/2010/main" val="292659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gras, buiten, hooi, droog&#10;&#10;Automatisch gegenereerde beschrijving">
            <a:extLst>
              <a:ext uri="{FF2B5EF4-FFF2-40B4-BE49-F238E27FC236}">
                <a16:creationId xmlns:a16="http://schemas.microsoft.com/office/drawing/2014/main" id="{792051D9-9390-40F2-87CB-1C29067DBDD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8" r="28"/>
          <a:stretch>
            <a:fillRect/>
          </a:stretch>
        </p:blipFill>
        <p:spPr/>
      </p:pic>
      <p:sp>
        <p:nvSpPr>
          <p:cNvPr id="3" name="Tijdelijke aanduiding voor datum 2">
            <a:extLst>
              <a:ext uri="{FF2B5EF4-FFF2-40B4-BE49-F238E27FC236}">
                <a16:creationId xmlns:a16="http://schemas.microsoft.com/office/drawing/2014/main" id="{6EED8E6D-4E3B-46F5-AB03-4F8FFC191789}"/>
              </a:ext>
            </a:extLst>
          </p:cNvPr>
          <p:cNvSpPr>
            <a:spLocks noGrp="1"/>
          </p:cNvSpPr>
          <p:nvPr>
            <p:ph type="dt" sz="half" idx="10"/>
          </p:nvPr>
        </p:nvSpPr>
        <p:spPr/>
        <p:txBody>
          <a:bodyPr/>
          <a:lstStyle/>
          <a:p>
            <a:fld id="{180AAD76-8256-46FA-BBA7-9B16C9ED6516}" type="datetime1">
              <a:rPr lang="nl-NL" smtClean="0"/>
              <a:t>28-4-2022</a:t>
            </a:fld>
            <a:endParaRPr lang="nl-NL"/>
          </a:p>
        </p:txBody>
      </p:sp>
      <p:sp>
        <p:nvSpPr>
          <p:cNvPr id="4" name="Tijdelijke aanduiding voor voettekst 3">
            <a:extLst>
              <a:ext uri="{FF2B5EF4-FFF2-40B4-BE49-F238E27FC236}">
                <a16:creationId xmlns:a16="http://schemas.microsoft.com/office/drawing/2014/main" id="{A59392FC-B991-417B-8152-8691340676D7}"/>
              </a:ext>
            </a:extLst>
          </p:cNvPr>
          <p:cNvSpPr>
            <a:spLocks noGrp="1"/>
          </p:cNvSpPr>
          <p:nvPr>
            <p:ph type="ftr" sz="quarter" idx="11"/>
          </p:nvPr>
        </p:nvSpPr>
        <p:spPr/>
        <p:txBody>
          <a:bodyPr/>
          <a:lstStyle/>
          <a:p>
            <a:r>
              <a:rPr lang="nl-NL"/>
              <a:t>&lt;Plaats hier je voettekst&gt;</a:t>
            </a:r>
          </a:p>
        </p:txBody>
      </p:sp>
      <p:sp>
        <p:nvSpPr>
          <p:cNvPr id="5" name="Tijdelijke aanduiding voor tekst 4">
            <a:extLst>
              <a:ext uri="{FF2B5EF4-FFF2-40B4-BE49-F238E27FC236}">
                <a16:creationId xmlns:a16="http://schemas.microsoft.com/office/drawing/2014/main" id="{D0151733-F70A-4CEA-BBF6-9AD1DF7CA7D8}"/>
              </a:ext>
            </a:extLst>
          </p:cNvPr>
          <p:cNvSpPr>
            <a:spLocks noGrp="1"/>
          </p:cNvSpPr>
          <p:nvPr>
            <p:ph type="body" sz="quarter" idx="60"/>
          </p:nvPr>
        </p:nvSpPr>
        <p:spPr/>
        <p:txBody>
          <a:bodyPr/>
          <a:lstStyle/>
          <a:p>
            <a:endParaRPr lang="nl-NL"/>
          </a:p>
        </p:txBody>
      </p:sp>
      <p:sp>
        <p:nvSpPr>
          <p:cNvPr id="6" name="Titel 5">
            <a:extLst>
              <a:ext uri="{FF2B5EF4-FFF2-40B4-BE49-F238E27FC236}">
                <a16:creationId xmlns:a16="http://schemas.microsoft.com/office/drawing/2014/main" id="{ACBBD3DD-8738-47DB-880D-95804CA3848B}"/>
              </a:ext>
            </a:extLst>
          </p:cNvPr>
          <p:cNvSpPr>
            <a:spLocks noGrp="1"/>
          </p:cNvSpPr>
          <p:nvPr>
            <p:ph type="title"/>
          </p:nvPr>
        </p:nvSpPr>
        <p:spPr/>
        <p:txBody>
          <a:bodyPr/>
          <a:lstStyle/>
          <a:p>
            <a:r>
              <a:rPr lang="nl-NL"/>
              <a:t>Doel </a:t>
            </a:r>
            <a:r>
              <a:rPr lang="nl-NL" err="1"/>
              <a:t>Bokashi</a:t>
            </a:r>
            <a:endParaRPr lang="nl-NL"/>
          </a:p>
        </p:txBody>
      </p:sp>
      <p:sp>
        <p:nvSpPr>
          <p:cNvPr id="7" name="Tijdelijke aanduiding voor verticale tekst 6">
            <a:extLst>
              <a:ext uri="{FF2B5EF4-FFF2-40B4-BE49-F238E27FC236}">
                <a16:creationId xmlns:a16="http://schemas.microsoft.com/office/drawing/2014/main" id="{A10AE9D2-9BF5-44DC-A620-DCBBBDAEA020}"/>
              </a:ext>
            </a:extLst>
          </p:cNvPr>
          <p:cNvSpPr>
            <a:spLocks noGrp="1"/>
          </p:cNvSpPr>
          <p:nvPr>
            <p:ph type="body" orient="vert" idx="1"/>
          </p:nvPr>
        </p:nvSpPr>
        <p:spPr>
          <a:xfrm>
            <a:off x="793750" y="1351454"/>
            <a:ext cx="5869207" cy="4875575"/>
          </a:xfrm>
        </p:spPr>
        <p:txBody>
          <a:bodyPr/>
          <a:lstStyle/>
          <a:p>
            <a:r>
              <a:rPr lang="nl-NL" sz="2400"/>
              <a:t>Kringloop van organisch materiaal</a:t>
            </a:r>
          </a:p>
          <a:p>
            <a:pPr lvl="1"/>
            <a:r>
              <a:rPr lang="nl-NL" sz="2400"/>
              <a:t>Voorbeeld:</a:t>
            </a:r>
          </a:p>
          <a:p>
            <a:pPr lvl="2"/>
            <a:r>
              <a:rPr lang="nl-NL" sz="2400"/>
              <a:t>	1000 kg input = 300-400 kg compost</a:t>
            </a:r>
          </a:p>
          <a:p>
            <a:pPr lvl="2"/>
            <a:r>
              <a:rPr lang="nl-NL" sz="2400"/>
              <a:t>	1000 kg input = 900 kg </a:t>
            </a:r>
            <a:r>
              <a:rPr lang="nl-NL" sz="2400" err="1"/>
              <a:t>Bokashi</a:t>
            </a:r>
            <a:endParaRPr lang="nl-NL" sz="2400"/>
          </a:p>
          <a:p>
            <a:r>
              <a:rPr lang="nl-NL" sz="2400"/>
              <a:t>CO2 behoud door fermentatie</a:t>
            </a:r>
          </a:p>
          <a:p>
            <a:r>
              <a:rPr lang="nl-NL" sz="2400"/>
              <a:t>Koolstof behoud = voeding voor bodemleven</a:t>
            </a:r>
          </a:p>
          <a:p>
            <a:r>
              <a:rPr lang="nl-NL" sz="2400"/>
              <a:t>Beter bodemleven = betere structuur </a:t>
            </a:r>
          </a:p>
          <a:p>
            <a:endParaRPr lang="nl-NL"/>
          </a:p>
        </p:txBody>
      </p:sp>
    </p:spTree>
    <p:extLst>
      <p:ext uri="{BB962C8B-B14F-4D97-AF65-F5344CB8AC3E}">
        <p14:creationId xmlns:p14="http://schemas.microsoft.com/office/powerpoint/2010/main" val="279402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7B264799-7B1D-4B9A-AB02-2E2047626269}"/>
              </a:ext>
            </a:extLst>
          </p:cNvPr>
          <p:cNvSpPr>
            <a:spLocks noGrp="1"/>
          </p:cNvSpPr>
          <p:nvPr>
            <p:ph type="pic" sz="quarter" idx="14"/>
          </p:nvPr>
        </p:nvSpPr>
        <p:spPr/>
      </p:sp>
      <p:sp>
        <p:nvSpPr>
          <p:cNvPr id="3" name="Tijdelijke aanduiding voor datum 2">
            <a:extLst>
              <a:ext uri="{FF2B5EF4-FFF2-40B4-BE49-F238E27FC236}">
                <a16:creationId xmlns:a16="http://schemas.microsoft.com/office/drawing/2014/main" id="{E9745C3E-C7C5-4EF2-8F8E-9A9BAA5134B4}"/>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AAD76-8256-46FA-BBA7-9B16C9ED6516}" type="datetime1">
              <a:rPr kumimoji="0" lang="nl-NL" sz="12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28-4-2022</a:t>
            </a:fld>
            <a:endParaRPr kumimoji="0" lang="nl-NL"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4" name="Tijdelijke aanduiding voor voettekst 3">
            <a:extLst>
              <a:ext uri="{FF2B5EF4-FFF2-40B4-BE49-F238E27FC236}">
                <a16:creationId xmlns:a16="http://schemas.microsoft.com/office/drawing/2014/main" id="{1D21CF09-5591-497B-9DAF-5B3DE9FACD5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all" spc="0" normalizeH="0" baseline="0" noProof="0">
                <a:ln>
                  <a:noFill/>
                </a:ln>
                <a:solidFill>
                  <a:prstClr val="black">
                    <a:lumMod val="65000"/>
                    <a:lumOff val="35000"/>
                  </a:prstClr>
                </a:solidFill>
                <a:effectLst/>
                <a:uLnTx/>
                <a:uFillTx/>
                <a:latin typeface="Arial"/>
                <a:ea typeface="+mn-ea"/>
                <a:cs typeface="+mn-cs"/>
              </a:rPr>
              <a:t>&lt;Plaats hier je voettekst&gt;</a:t>
            </a:r>
          </a:p>
        </p:txBody>
      </p:sp>
      <p:sp>
        <p:nvSpPr>
          <p:cNvPr id="5" name="Tijdelijke aanduiding voor tekst 4">
            <a:extLst>
              <a:ext uri="{FF2B5EF4-FFF2-40B4-BE49-F238E27FC236}">
                <a16:creationId xmlns:a16="http://schemas.microsoft.com/office/drawing/2014/main" id="{9A7482A4-D818-4409-8930-9F6DDDA65E89}"/>
              </a:ext>
            </a:extLst>
          </p:cNvPr>
          <p:cNvSpPr>
            <a:spLocks noGrp="1"/>
          </p:cNvSpPr>
          <p:nvPr>
            <p:ph type="body" sz="quarter" idx="60"/>
          </p:nvPr>
        </p:nvSpPr>
        <p:spPr/>
        <p:txBody>
          <a:bodyPr/>
          <a:lstStyle/>
          <a:p>
            <a:endParaRPr lang="nl-NL"/>
          </a:p>
        </p:txBody>
      </p:sp>
      <p:sp>
        <p:nvSpPr>
          <p:cNvPr id="6" name="Titel 5">
            <a:extLst>
              <a:ext uri="{FF2B5EF4-FFF2-40B4-BE49-F238E27FC236}">
                <a16:creationId xmlns:a16="http://schemas.microsoft.com/office/drawing/2014/main" id="{4C437680-646F-44C3-9113-A4949D93E80D}"/>
              </a:ext>
            </a:extLst>
          </p:cNvPr>
          <p:cNvSpPr>
            <a:spLocks noGrp="1"/>
          </p:cNvSpPr>
          <p:nvPr>
            <p:ph type="title"/>
          </p:nvPr>
        </p:nvSpPr>
        <p:spPr/>
        <p:txBody>
          <a:bodyPr/>
          <a:lstStyle/>
          <a:p>
            <a:endParaRPr lang="nl-NL"/>
          </a:p>
        </p:txBody>
      </p:sp>
      <p:sp>
        <p:nvSpPr>
          <p:cNvPr id="7" name="Tijdelijke aanduiding voor verticale tekst 6">
            <a:extLst>
              <a:ext uri="{FF2B5EF4-FFF2-40B4-BE49-F238E27FC236}">
                <a16:creationId xmlns:a16="http://schemas.microsoft.com/office/drawing/2014/main" id="{F96549D3-7901-45CA-82F6-B411BD43C38D}"/>
              </a:ext>
            </a:extLst>
          </p:cNvPr>
          <p:cNvSpPr>
            <a:spLocks noGrp="1"/>
          </p:cNvSpPr>
          <p:nvPr>
            <p:ph type="body" orient="vert" idx="1"/>
          </p:nvPr>
        </p:nvSpPr>
        <p:spPr/>
        <p:txBody>
          <a:bodyPr/>
          <a:lstStyle/>
          <a:p>
            <a:endParaRPr lang="nl-NL"/>
          </a:p>
        </p:txBody>
      </p:sp>
      <p:pic>
        <p:nvPicPr>
          <p:cNvPr id="9" name="Afbeelding 8">
            <a:extLst>
              <a:ext uri="{FF2B5EF4-FFF2-40B4-BE49-F238E27FC236}">
                <a16:creationId xmlns:a16="http://schemas.microsoft.com/office/drawing/2014/main" id="{6626178A-AA4F-4AF9-92B0-D5C61C67AA7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6639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7C638-AEA8-48C3-BAE1-3E25484BE6A2}"/>
              </a:ext>
            </a:extLst>
          </p:cNvPr>
          <p:cNvSpPr>
            <a:spLocks noGrp="1"/>
          </p:cNvSpPr>
          <p:nvPr>
            <p:ph type="dt" sz="half" idx="10"/>
          </p:nvPr>
        </p:nvSpPr>
        <p:spPr/>
        <p:txBody>
          <a:bodyPr/>
          <a:lstStyle/>
          <a:p>
            <a:fld id="{B995769F-2F5C-4813-8EA6-A1E921327F8E}" type="datetime1">
              <a:rPr lang="nl-NL" smtClean="0"/>
              <a:t>28-4-2022</a:t>
            </a:fld>
            <a:endParaRPr lang="nl-NL"/>
          </a:p>
        </p:txBody>
      </p:sp>
      <p:sp>
        <p:nvSpPr>
          <p:cNvPr id="3" name="Footer Placeholder 2">
            <a:extLst>
              <a:ext uri="{FF2B5EF4-FFF2-40B4-BE49-F238E27FC236}">
                <a16:creationId xmlns:a16="http://schemas.microsoft.com/office/drawing/2014/main" id="{172FE17F-3ED0-4712-BF84-216F162C8AFB}"/>
              </a:ext>
            </a:extLst>
          </p:cNvPr>
          <p:cNvSpPr>
            <a:spLocks noGrp="1"/>
          </p:cNvSpPr>
          <p:nvPr>
            <p:ph type="ftr" sz="quarter" idx="11"/>
          </p:nvPr>
        </p:nvSpPr>
        <p:spPr/>
        <p:txBody>
          <a:bodyPr/>
          <a:lstStyle/>
          <a:p>
            <a:r>
              <a:rPr lang="nl-NL"/>
              <a:t>&lt;Plaats hier je voettekst&gt;</a:t>
            </a:r>
          </a:p>
        </p:txBody>
      </p:sp>
      <p:sp>
        <p:nvSpPr>
          <p:cNvPr id="4" name="Slide Number Placeholder 3">
            <a:extLst>
              <a:ext uri="{FF2B5EF4-FFF2-40B4-BE49-F238E27FC236}">
                <a16:creationId xmlns:a16="http://schemas.microsoft.com/office/drawing/2014/main" id="{470C9B39-951E-4546-B878-94E7665EE168}"/>
              </a:ext>
            </a:extLst>
          </p:cNvPr>
          <p:cNvSpPr>
            <a:spLocks noGrp="1"/>
          </p:cNvSpPr>
          <p:nvPr>
            <p:ph type="sldNum" sz="quarter" idx="12"/>
          </p:nvPr>
        </p:nvSpPr>
        <p:spPr/>
        <p:txBody>
          <a:bodyPr/>
          <a:lstStyle/>
          <a:p>
            <a:fld id="{7AD0FE45-509C-4BDF-9EDE-64426F8DF3D2}" type="slidenum">
              <a:rPr lang="nl-NL" smtClean="0"/>
              <a:t>9</a:t>
            </a:fld>
            <a:endParaRPr lang="nl-NL"/>
          </a:p>
        </p:txBody>
      </p:sp>
      <p:sp>
        <p:nvSpPr>
          <p:cNvPr id="5" name="Tijdelijke aanduiding voor tekst 4">
            <a:extLst>
              <a:ext uri="{FF2B5EF4-FFF2-40B4-BE49-F238E27FC236}">
                <a16:creationId xmlns:a16="http://schemas.microsoft.com/office/drawing/2014/main" id="{51B51210-B193-47E5-8C7E-BE2491882845}"/>
              </a:ext>
            </a:extLst>
          </p:cNvPr>
          <p:cNvSpPr>
            <a:spLocks noGrp="1"/>
          </p:cNvSpPr>
          <p:nvPr>
            <p:ph type="body" sz="quarter" idx="60"/>
          </p:nvPr>
        </p:nvSpPr>
        <p:spPr/>
        <p:txBody>
          <a:bodyPr/>
          <a:lstStyle/>
          <a:p>
            <a:endParaRPr lang="nl-NL"/>
          </a:p>
        </p:txBody>
      </p:sp>
      <p:sp>
        <p:nvSpPr>
          <p:cNvPr id="6" name="Vertical Text Placeholder 5">
            <a:extLst>
              <a:ext uri="{FF2B5EF4-FFF2-40B4-BE49-F238E27FC236}">
                <a16:creationId xmlns:a16="http://schemas.microsoft.com/office/drawing/2014/main" id="{BFC1F404-7462-44E4-B325-540F7A9C83A8}"/>
              </a:ext>
            </a:extLst>
          </p:cNvPr>
          <p:cNvSpPr>
            <a:spLocks noGrp="1"/>
          </p:cNvSpPr>
          <p:nvPr>
            <p:ph type="body" orient="vert" idx="61"/>
          </p:nvPr>
        </p:nvSpPr>
        <p:spPr/>
        <p:txBody>
          <a:bodyPr vert="horz" lIns="0" tIns="0" rIns="0" bIns="0" rtlCol="0" anchor="t">
            <a:noAutofit/>
          </a:bodyPr>
          <a:lstStyle/>
          <a:p>
            <a:endParaRPr lang="nl-NL" dirty="0">
              <a:cs typeface="Arial"/>
            </a:endParaRPr>
          </a:p>
          <a:p>
            <a:endParaRPr lang="nl-NL" dirty="0">
              <a:cs typeface="Arial"/>
            </a:endParaRPr>
          </a:p>
        </p:txBody>
      </p:sp>
      <p:sp>
        <p:nvSpPr>
          <p:cNvPr id="7" name="Title 6">
            <a:extLst>
              <a:ext uri="{FF2B5EF4-FFF2-40B4-BE49-F238E27FC236}">
                <a16:creationId xmlns:a16="http://schemas.microsoft.com/office/drawing/2014/main" id="{B5E1FF90-79AA-4140-9962-0B5C3FFF857C}"/>
              </a:ext>
            </a:extLst>
          </p:cNvPr>
          <p:cNvSpPr>
            <a:spLocks noGrp="1"/>
          </p:cNvSpPr>
          <p:nvPr>
            <p:ph type="title"/>
          </p:nvPr>
        </p:nvSpPr>
        <p:spPr>
          <a:xfrm>
            <a:off x="793750" y="256215"/>
            <a:ext cx="10612187" cy="661508"/>
          </a:xfrm>
        </p:spPr>
        <p:txBody>
          <a:bodyPr/>
          <a:lstStyle/>
          <a:p>
            <a:r>
              <a:rPr lang="nl-NL" dirty="0"/>
              <a:t>Organische mest C/N verhouding  </a:t>
            </a:r>
          </a:p>
        </p:txBody>
      </p:sp>
      <p:graphicFrame>
        <p:nvGraphicFramePr>
          <p:cNvPr id="8" name="Tijdelijke aanduiding voor inhoud 3">
            <a:extLst>
              <a:ext uri="{FF2B5EF4-FFF2-40B4-BE49-F238E27FC236}">
                <a16:creationId xmlns:a16="http://schemas.microsoft.com/office/drawing/2014/main" id="{784BC886-75E7-41A4-8D8F-9073C450AE11}"/>
              </a:ext>
            </a:extLst>
          </p:cNvPr>
          <p:cNvGraphicFramePr>
            <a:graphicFrameLocks/>
          </p:cNvGraphicFramePr>
          <p:nvPr>
            <p:extLst>
              <p:ext uri="{D42A27DB-BD31-4B8C-83A1-F6EECF244321}">
                <p14:modId xmlns:p14="http://schemas.microsoft.com/office/powerpoint/2010/main" val="1283082686"/>
              </p:ext>
            </p:extLst>
          </p:nvPr>
        </p:nvGraphicFramePr>
        <p:xfrm>
          <a:off x="649872" y="801379"/>
          <a:ext cx="9995711" cy="5791200"/>
        </p:xfrm>
        <a:graphic>
          <a:graphicData uri="http://schemas.openxmlformats.org/drawingml/2006/table">
            <a:tbl>
              <a:tblPr firstRow="1" bandRow="1">
                <a:tableStyleId>{5C22544A-7EE6-4342-B048-85BDC9FD1C3A}</a:tableStyleId>
              </a:tblPr>
              <a:tblGrid>
                <a:gridCol w="4018895">
                  <a:extLst>
                    <a:ext uri="{9D8B030D-6E8A-4147-A177-3AD203B41FA5}">
                      <a16:colId xmlns:a16="http://schemas.microsoft.com/office/drawing/2014/main" val="20000"/>
                    </a:ext>
                  </a:extLst>
                </a:gridCol>
                <a:gridCol w="3400602">
                  <a:extLst>
                    <a:ext uri="{9D8B030D-6E8A-4147-A177-3AD203B41FA5}">
                      <a16:colId xmlns:a16="http://schemas.microsoft.com/office/drawing/2014/main" val="20001"/>
                    </a:ext>
                  </a:extLst>
                </a:gridCol>
                <a:gridCol w="2576214">
                  <a:extLst>
                    <a:ext uri="{9D8B030D-6E8A-4147-A177-3AD203B41FA5}">
                      <a16:colId xmlns:a16="http://schemas.microsoft.com/office/drawing/2014/main" val="20002"/>
                    </a:ext>
                  </a:extLst>
                </a:gridCol>
              </a:tblGrid>
              <a:tr h="265930">
                <a:tc>
                  <a:txBody>
                    <a:bodyPr/>
                    <a:lstStyle/>
                    <a:p>
                      <a:pPr algn="ctr"/>
                      <a:r>
                        <a:rPr lang="nl-NL" sz="1400">
                          <a:solidFill>
                            <a:schemeClr val="tx1"/>
                          </a:solidFill>
                        </a:rPr>
                        <a:t>Materiaal</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nl-NL" sz="1400">
                          <a:solidFill>
                            <a:schemeClr val="tx1"/>
                          </a:solidFill>
                        </a:rPr>
                        <a:t>Soort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nl-NL" sz="1400">
                          <a:solidFill>
                            <a:schemeClr val="tx1"/>
                          </a:solidFill>
                        </a:rPr>
                        <a:t>C/N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289201">
                <a:tc>
                  <a:txBody>
                    <a:bodyPr/>
                    <a:lstStyle/>
                    <a:p>
                      <a:pPr algn="l"/>
                      <a:r>
                        <a:rPr lang="nl-NL" sz="1400" b="1">
                          <a:solidFill>
                            <a:schemeClr val="tx1"/>
                          </a:solidFill>
                        </a:rPr>
                        <a:t>Zaagsel</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rowSpan="7">
                  <a:txBody>
                    <a:bodyPr/>
                    <a:lstStyle/>
                    <a:p>
                      <a:pPr algn="ctr"/>
                      <a:endParaRPr lang="nl-NL" sz="1400" b="1">
                        <a:solidFill>
                          <a:schemeClr val="bg1"/>
                        </a:solidFill>
                      </a:endParaRPr>
                    </a:p>
                    <a:p>
                      <a:pPr algn="ctr"/>
                      <a:r>
                        <a:rPr lang="nl-NL" sz="1400" b="1">
                          <a:solidFill>
                            <a:schemeClr val="bg1"/>
                          </a:solidFill>
                        </a:rPr>
                        <a:t>Bruin</a:t>
                      </a:r>
                      <a:r>
                        <a:rPr lang="nl-NL" sz="1400" b="1" baseline="0">
                          <a:solidFill>
                            <a:schemeClr val="bg1"/>
                          </a:solidFill>
                        </a:rPr>
                        <a:t> materiaal:</a:t>
                      </a:r>
                    </a:p>
                    <a:p>
                      <a:pPr algn="ctr"/>
                      <a:endParaRPr lang="nl-NL" sz="1400" b="1" baseline="0">
                        <a:solidFill>
                          <a:schemeClr val="bg1"/>
                        </a:solidFill>
                      </a:endParaRPr>
                    </a:p>
                    <a:p>
                      <a:pPr algn="ctr"/>
                      <a:r>
                        <a:rPr lang="nl-NL" sz="1400" b="1">
                          <a:solidFill>
                            <a:schemeClr val="bg1"/>
                          </a:solidFill>
                        </a:rPr>
                        <a:t>Materiaal met relatief veel koolstof</a:t>
                      </a:r>
                      <a:r>
                        <a:rPr lang="nl-NL" sz="1400" b="1" baseline="0">
                          <a:solidFill>
                            <a:schemeClr val="bg1"/>
                          </a:solidFill>
                        </a:rPr>
                        <a:t> (C).</a:t>
                      </a:r>
                    </a:p>
                    <a:p>
                      <a:pPr algn="ctr"/>
                      <a:endParaRPr lang="nl-NL" sz="1400" b="1" baseline="0">
                        <a:solidFill>
                          <a:schemeClr val="bg1"/>
                        </a:solidFill>
                      </a:endParaRPr>
                    </a:p>
                    <a:p>
                      <a:pPr algn="ctr"/>
                      <a:r>
                        <a:rPr lang="nl-NL" sz="1400" b="1" u="sng" baseline="0">
                          <a:solidFill>
                            <a:schemeClr val="bg1"/>
                          </a:solidFill>
                        </a:rPr>
                        <a:t>Verschuiving naar schimmel-dominantie</a:t>
                      </a:r>
                      <a:endParaRPr lang="nl-NL" sz="1400" b="1" u="sng">
                        <a:solidFill>
                          <a:schemeClr val="bg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3300"/>
                    </a:solidFill>
                  </a:tcPr>
                </a:tc>
                <a:tc>
                  <a:txBody>
                    <a:bodyPr/>
                    <a:lstStyle/>
                    <a:p>
                      <a:pPr algn="ctr"/>
                      <a:r>
                        <a:rPr lang="nl-NL" sz="1400" b="1">
                          <a:solidFill>
                            <a:schemeClr val="tx1"/>
                          </a:solidFill>
                        </a:rPr>
                        <a:t>400</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9201">
                <a:tc>
                  <a:txBody>
                    <a:bodyPr/>
                    <a:lstStyle/>
                    <a:p>
                      <a:pPr algn="l"/>
                      <a:r>
                        <a:rPr lang="nl-NL" sz="1400" b="1">
                          <a:solidFill>
                            <a:schemeClr val="tx1"/>
                          </a:solidFill>
                        </a:rPr>
                        <a:t>Turf</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ctr"/>
                      <a:endParaRPr lang="nl-NL" sz="1200" b="1">
                        <a:solidFill>
                          <a:schemeClr val="tx1"/>
                        </a:solidFill>
                      </a:endParaRPr>
                    </a:p>
                  </a:txBody>
                  <a:tcPr/>
                </a:tc>
                <a:tc>
                  <a:txBody>
                    <a:bodyPr/>
                    <a:lstStyle/>
                    <a:p>
                      <a:pPr algn="ctr"/>
                      <a:r>
                        <a:rPr lang="nl-NL" sz="1400" b="1">
                          <a:solidFill>
                            <a:schemeClr val="tx1"/>
                          </a:solidFill>
                        </a:rPr>
                        <a:t>115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89201">
                <a:tc>
                  <a:txBody>
                    <a:bodyPr/>
                    <a:lstStyle/>
                    <a:p>
                      <a:pPr algn="l"/>
                      <a:r>
                        <a:rPr lang="nl-NL" sz="1400" b="1">
                          <a:solidFill>
                            <a:schemeClr val="tx1"/>
                          </a:solidFill>
                        </a:rPr>
                        <a:t>Gewasresten granen (stro)</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ctr"/>
                      <a:endParaRPr lang="nl-NL" sz="1200" b="1">
                        <a:solidFill>
                          <a:schemeClr val="tx1"/>
                        </a:solidFill>
                      </a:endParaRPr>
                    </a:p>
                  </a:txBody>
                  <a:tcPr/>
                </a:tc>
                <a:tc>
                  <a:txBody>
                    <a:bodyPr/>
                    <a:lstStyle/>
                    <a:p>
                      <a:pPr algn="ctr"/>
                      <a:r>
                        <a:rPr lang="nl-NL" sz="1400" b="1">
                          <a:solidFill>
                            <a:schemeClr val="tx1"/>
                          </a:solidFill>
                        </a:rPr>
                        <a:t>70-80</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89201">
                <a:tc>
                  <a:txBody>
                    <a:bodyPr/>
                    <a:lstStyle/>
                    <a:p>
                      <a:pPr algn="l"/>
                      <a:r>
                        <a:rPr lang="nl-NL" sz="1400" b="1">
                          <a:solidFill>
                            <a:schemeClr val="tx1"/>
                          </a:solidFill>
                        </a:rPr>
                        <a:t>Schorscompost</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ctr"/>
                      <a:endParaRPr lang="nl-NL" sz="1200" b="1">
                        <a:solidFill>
                          <a:schemeClr val="tx1"/>
                        </a:solidFill>
                      </a:endParaRPr>
                    </a:p>
                  </a:txBody>
                  <a:tcPr/>
                </a:tc>
                <a:tc>
                  <a:txBody>
                    <a:bodyPr/>
                    <a:lstStyle/>
                    <a:p>
                      <a:pPr algn="ctr"/>
                      <a:r>
                        <a:rPr lang="nl-NL" sz="1400" b="1">
                          <a:solidFill>
                            <a:schemeClr val="tx1"/>
                          </a:solidFill>
                        </a:rPr>
                        <a:t>75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89201">
                <a:tc>
                  <a:txBody>
                    <a:bodyPr/>
                    <a:lstStyle/>
                    <a:p>
                      <a:pPr algn="l"/>
                      <a:r>
                        <a:rPr lang="nl-NL" sz="1400" b="1">
                          <a:solidFill>
                            <a:schemeClr val="tx1"/>
                          </a:solidFill>
                        </a:rPr>
                        <a:t>Groencompost (snoeiafval)</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ctr"/>
                      <a:endParaRPr lang="nl-NL" sz="1200" b="1">
                        <a:solidFill>
                          <a:schemeClr val="tx1"/>
                        </a:solidFill>
                      </a:endParaRPr>
                    </a:p>
                  </a:txBody>
                  <a:tcPr>
                    <a:lnL w="12700" cmpd="sng">
                      <a:noFill/>
                    </a:lnL>
                    <a:lnT w="12700" cap="flat" cmpd="sng" algn="ctr">
                      <a:solidFill>
                        <a:schemeClr val="tx1"/>
                      </a:solidFill>
                      <a:prstDash val="solid"/>
                      <a:round/>
                      <a:headEnd type="none" w="med" len="med"/>
                      <a:tailEnd type="none" w="med" len="med"/>
                    </a:lnT>
                  </a:tcPr>
                </a:tc>
                <a:tc>
                  <a:txBody>
                    <a:bodyPr/>
                    <a:lstStyle/>
                    <a:p>
                      <a:pPr algn="ctr"/>
                      <a:r>
                        <a:rPr lang="nl-NL" sz="1400" b="1">
                          <a:solidFill>
                            <a:schemeClr val="tx1"/>
                          </a:solidFill>
                        </a:rPr>
                        <a:t>54</a:t>
                      </a:r>
                    </a:p>
                  </a:txBody>
                  <a:tcPr>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9201">
                <a:tc>
                  <a:txBody>
                    <a:bodyPr/>
                    <a:lstStyle/>
                    <a:p>
                      <a:pPr algn="l"/>
                      <a:r>
                        <a:rPr lang="nl-NL" sz="1400" b="1">
                          <a:solidFill>
                            <a:schemeClr val="tx1"/>
                          </a:solidFill>
                        </a:rPr>
                        <a:t>Bladeren bomen</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ctr"/>
                      <a:endParaRPr lang="nl-NL" sz="1200">
                        <a:solidFill>
                          <a:schemeClr val="tx1"/>
                        </a:solidFill>
                      </a:endParaRPr>
                    </a:p>
                  </a:txBody>
                  <a:tcPr/>
                </a:tc>
                <a:tc>
                  <a:txBody>
                    <a:bodyPr/>
                    <a:lstStyle/>
                    <a:p>
                      <a:pPr algn="ctr"/>
                      <a:r>
                        <a:rPr lang="nl-NL" sz="1400" b="1">
                          <a:solidFill>
                            <a:schemeClr val="tx1"/>
                          </a:solidFill>
                        </a:rPr>
                        <a:t>40</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89201">
                <a:tc>
                  <a:txBody>
                    <a:bodyPr/>
                    <a:lstStyle/>
                    <a:p>
                      <a:pPr algn="l"/>
                      <a:r>
                        <a:rPr lang="nl-NL" sz="1400" b="1">
                          <a:solidFill>
                            <a:schemeClr val="tx1"/>
                          </a:solidFill>
                        </a:rPr>
                        <a:t>Heidecompost</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nl-NL" sz="1400">
                        <a:solidFill>
                          <a:schemeClr val="tx1"/>
                        </a:solidFill>
                      </a:endParaRPr>
                    </a:p>
                  </a:txBody>
                  <a:tcPr>
                    <a:lnL w="12700" cmpd="sng">
                      <a:noFill/>
                    </a:lnL>
                    <a:lnT w="12700" cap="flat" cmpd="sng" algn="ctr">
                      <a:solidFill>
                        <a:schemeClr val="tx1"/>
                      </a:solidFill>
                      <a:prstDash val="solid"/>
                      <a:round/>
                      <a:headEnd type="none" w="med" len="med"/>
                      <a:tailEnd type="none" w="med" len="med"/>
                    </a:lnT>
                  </a:tcPr>
                </a:tc>
                <a:tc>
                  <a:txBody>
                    <a:bodyPr/>
                    <a:lstStyle/>
                    <a:p>
                      <a:pPr algn="ctr"/>
                      <a:r>
                        <a:rPr lang="nl-NL" sz="1400" b="1">
                          <a:solidFill>
                            <a:schemeClr val="tx1"/>
                          </a:solidFill>
                        </a:rPr>
                        <a:t>34</a:t>
                      </a:r>
                    </a:p>
                  </a:txBody>
                  <a:tcPr>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89201">
                <a:tc>
                  <a:txBody>
                    <a:bodyPr/>
                    <a:lstStyle/>
                    <a:p>
                      <a:pPr algn="l"/>
                      <a:r>
                        <a:rPr lang="nl-NL" sz="1400" b="1">
                          <a:solidFill>
                            <a:schemeClr val="tx1"/>
                          </a:solidFill>
                        </a:rPr>
                        <a:t>Paardenmest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7">
                  <a:txBody>
                    <a:bodyPr/>
                    <a:lstStyle/>
                    <a:p>
                      <a:pPr algn="ctr"/>
                      <a:endParaRPr lang="nl-NL" sz="1400" b="1">
                        <a:solidFill>
                          <a:schemeClr val="tx1"/>
                        </a:solidFill>
                      </a:endParaRPr>
                    </a:p>
                    <a:p>
                      <a:pPr algn="ctr"/>
                      <a:endParaRPr lang="nl-NL" sz="1400" b="1">
                        <a:solidFill>
                          <a:schemeClr val="tx1"/>
                        </a:solidFill>
                      </a:endParaRPr>
                    </a:p>
                    <a:p>
                      <a:pPr algn="ctr"/>
                      <a:endParaRPr lang="nl-NL" sz="1400" b="1">
                        <a:solidFill>
                          <a:schemeClr val="tx1"/>
                        </a:solidFill>
                      </a:endParaRPr>
                    </a:p>
                    <a:p>
                      <a:pPr algn="ctr"/>
                      <a:r>
                        <a:rPr lang="nl-NL" sz="1400" b="1">
                          <a:solidFill>
                            <a:schemeClr val="tx1"/>
                          </a:solidFill>
                        </a:rPr>
                        <a:t>Materiaal</a:t>
                      </a:r>
                      <a:r>
                        <a:rPr lang="nl-NL" sz="1400" b="1" baseline="0">
                          <a:solidFill>
                            <a:schemeClr val="tx1"/>
                          </a:solidFill>
                        </a:rPr>
                        <a:t> met de C en N in de goede verhouding</a:t>
                      </a:r>
                      <a:endParaRPr lang="nl-NL" sz="1400" b="1">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nl-NL" sz="1400" b="1">
                          <a:solidFill>
                            <a:schemeClr val="tx1"/>
                          </a:solidFill>
                        </a:rPr>
                        <a:t>30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8"/>
                  </a:ext>
                </a:extLst>
              </a:tr>
              <a:tr h="289201">
                <a:tc>
                  <a:txBody>
                    <a:bodyPr/>
                    <a:lstStyle/>
                    <a:p>
                      <a:pPr algn="l"/>
                      <a:r>
                        <a:rPr lang="nl-NL" sz="1400" b="1">
                          <a:solidFill>
                            <a:schemeClr val="tx1"/>
                          </a:solidFill>
                        </a:rPr>
                        <a:t>Zeewiermeel</a:t>
                      </a:r>
                    </a:p>
                  </a:txBody>
                  <a:tcPr>
                    <a:lnL w="12700" cap="flat" cmpd="sng" algn="ctr">
                      <a:solidFill>
                        <a:schemeClr val="tx1"/>
                      </a:solidFill>
                      <a:prstDash val="solid"/>
                      <a:round/>
                      <a:headEnd type="none" w="med" len="med"/>
                      <a:tailEnd type="none" w="med" len="med"/>
                    </a:lnL>
                  </a:tcPr>
                </a:tc>
                <a:tc vMerge="1">
                  <a:txBody>
                    <a:bodyPr/>
                    <a:lstStyle/>
                    <a:p>
                      <a:pPr algn="ctr"/>
                      <a:endParaRPr lang="nl-NL" sz="1400">
                        <a:solidFill>
                          <a:schemeClr val="tx1"/>
                        </a:solidFill>
                      </a:endParaRPr>
                    </a:p>
                  </a:txBody>
                  <a:tcPr/>
                </a:tc>
                <a:tc>
                  <a:txBody>
                    <a:bodyPr/>
                    <a:lstStyle/>
                    <a:p>
                      <a:pPr algn="ctr"/>
                      <a:r>
                        <a:rPr lang="nl-NL" sz="1400" b="1">
                          <a:solidFill>
                            <a:schemeClr val="tx1"/>
                          </a:solidFill>
                        </a:rPr>
                        <a:t>22-34</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289201">
                <a:tc>
                  <a:txBody>
                    <a:bodyPr/>
                    <a:lstStyle/>
                    <a:p>
                      <a:pPr algn="l"/>
                      <a:r>
                        <a:rPr lang="nl-NL" sz="1400" b="1">
                          <a:solidFill>
                            <a:schemeClr val="tx1"/>
                          </a:solidFill>
                        </a:rPr>
                        <a:t>Graswortels</a:t>
                      </a:r>
                    </a:p>
                  </a:txBody>
                  <a:tcPr>
                    <a:lnL w="12700" cap="flat" cmpd="sng" algn="ctr">
                      <a:solidFill>
                        <a:schemeClr val="tx1"/>
                      </a:solidFill>
                      <a:prstDash val="solid"/>
                      <a:round/>
                      <a:headEnd type="none" w="med" len="med"/>
                      <a:tailEnd type="none" w="med" len="med"/>
                    </a:lnL>
                  </a:tcPr>
                </a:tc>
                <a:tc vMerge="1">
                  <a:txBody>
                    <a:bodyPr/>
                    <a:lstStyle/>
                    <a:p>
                      <a:pPr algn="ctr"/>
                      <a:endParaRPr lang="nl-NL" sz="1400">
                        <a:solidFill>
                          <a:schemeClr val="tx1"/>
                        </a:solidFill>
                      </a:endParaRPr>
                    </a:p>
                  </a:txBody>
                  <a:tcPr/>
                </a:tc>
                <a:tc>
                  <a:txBody>
                    <a:bodyPr/>
                    <a:lstStyle/>
                    <a:p>
                      <a:pPr algn="ctr"/>
                      <a:r>
                        <a:rPr lang="nl-NL" sz="1400" b="1">
                          <a:solidFill>
                            <a:schemeClr val="tx1"/>
                          </a:solidFill>
                        </a:rPr>
                        <a:t>20-35</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289201">
                <a:tc>
                  <a:txBody>
                    <a:bodyPr/>
                    <a:lstStyle/>
                    <a:p>
                      <a:pPr algn="l"/>
                      <a:r>
                        <a:rPr lang="nl-NL" sz="1400" b="1">
                          <a:solidFill>
                            <a:schemeClr val="tx1"/>
                          </a:solidFill>
                        </a:rPr>
                        <a:t>Stalmest op stro</a:t>
                      </a:r>
                    </a:p>
                  </a:txBody>
                  <a:tcPr>
                    <a:lnL w="12700" cap="flat" cmpd="sng" algn="ctr">
                      <a:solidFill>
                        <a:schemeClr val="tx1"/>
                      </a:solidFill>
                      <a:prstDash val="solid"/>
                      <a:round/>
                      <a:headEnd type="none" w="med" len="med"/>
                      <a:tailEnd type="none" w="med" len="med"/>
                    </a:lnL>
                  </a:tcPr>
                </a:tc>
                <a:tc vMerge="1">
                  <a:txBody>
                    <a:bodyPr/>
                    <a:lstStyle/>
                    <a:p>
                      <a:pPr algn="ctr"/>
                      <a:endParaRPr lang="nl-NL" sz="1400">
                        <a:solidFill>
                          <a:schemeClr val="tx1"/>
                        </a:solidFill>
                      </a:endParaRPr>
                    </a:p>
                  </a:txBody>
                  <a:tcPr/>
                </a:tc>
                <a:tc>
                  <a:txBody>
                    <a:bodyPr/>
                    <a:lstStyle/>
                    <a:p>
                      <a:pPr algn="ctr"/>
                      <a:r>
                        <a:rPr lang="nl-NL" sz="1400" b="1">
                          <a:solidFill>
                            <a:schemeClr val="tx1"/>
                          </a:solidFill>
                        </a:rPr>
                        <a:t>25-30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289201">
                <a:tc>
                  <a:txBody>
                    <a:bodyPr/>
                    <a:lstStyle/>
                    <a:p>
                      <a:pPr algn="l"/>
                      <a:r>
                        <a:rPr lang="nl-NL" sz="1400" b="1">
                          <a:solidFill>
                            <a:schemeClr val="tx1"/>
                          </a:solidFill>
                        </a:rPr>
                        <a:t>Hooi</a:t>
                      </a:r>
                    </a:p>
                  </a:txBody>
                  <a:tcPr>
                    <a:lnL w="12700" cap="flat" cmpd="sng" algn="ctr">
                      <a:solidFill>
                        <a:schemeClr val="tx1"/>
                      </a:solidFill>
                      <a:prstDash val="solid"/>
                      <a:round/>
                      <a:headEnd type="none" w="med" len="med"/>
                      <a:tailEnd type="none" w="med" len="med"/>
                    </a:lnL>
                  </a:tcPr>
                </a:tc>
                <a:tc vMerge="1">
                  <a:txBody>
                    <a:bodyPr/>
                    <a:lstStyle/>
                    <a:p>
                      <a:pPr algn="ctr"/>
                      <a:endParaRPr lang="nl-NL" sz="1400">
                        <a:solidFill>
                          <a:schemeClr val="tx1"/>
                        </a:solidFill>
                      </a:endParaRPr>
                    </a:p>
                  </a:txBody>
                  <a:tcPr/>
                </a:tc>
                <a:tc>
                  <a:txBody>
                    <a:bodyPr/>
                    <a:lstStyle/>
                    <a:p>
                      <a:pPr algn="ctr"/>
                      <a:r>
                        <a:rPr lang="nl-NL" sz="1400" b="1">
                          <a:solidFill>
                            <a:schemeClr val="tx1"/>
                          </a:solidFill>
                        </a:rPr>
                        <a:t>20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2"/>
                  </a:ext>
                </a:extLst>
              </a:tr>
              <a:tr h="289201">
                <a:tc>
                  <a:txBody>
                    <a:bodyPr/>
                    <a:lstStyle/>
                    <a:p>
                      <a:pPr algn="l"/>
                      <a:r>
                        <a:rPr lang="nl-NL" sz="1400" b="1">
                          <a:solidFill>
                            <a:schemeClr val="tx1"/>
                          </a:solidFill>
                        </a:rPr>
                        <a:t>Rundveedrijfmest, schapenmest</a:t>
                      </a:r>
                    </a:p>
                  </a:txBody>
                  <a:tcPr>
                    <a:lnL w="12700" cap="flat" cmpd="sng" algn="ctr">
                      <a:solidFill>
                        <a:schemeClr val="tx1"/>
                      </a:solidFill>
                      <a:prstDash val="solid"/>
                      <a:round/>
                      <a:headEnd type="none" w="med" len="med"/>
                      <a:tailEnd type="none" w="med" len="med"/>
                    </a:lnL>
                  </a:tcPr>
                </a:tc>
                <a:tc vMerge="1">
                  <a:txBody>
                    <a:bodyPr/>
                    <a:lstStyle/>
                    <a:p>
                      <a:endParaRPr lang="nl-NL"/>
                    </a:p>
                  </a:txBody>
                  <a:tcPr/>
                </a:tc>
                <a:tc>
                  <a:txBody>
                    <a:bodyPr/>
                    <a:lstStyle/>
                    <a:p>
                      <a:pPr algn="ctr"/>
                      <a:r>
                        <a:rPr lang="nl-NL" sz="1400" b="1">
                          <a:solidFill>
                            <a:schemeClr val="tx1"/>
                          </a:solidFill>
                        </a:rPr>
                        <a:t>20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3"/>
                  </a:ext>
                </a:extLst>
              </a:tr>
              <a:tr h="289201">
                <a:tc>
                  <a:txBody>
                    <a:bodyPr/>
                    <a:lstStyle/>
                    <a:p>
                      <a:pPr algn="l"/>
                      <a:r>
                        <a:rPr lang="nl-NL" sz="1400" b="1">
                          <a:solidFill>
                            <a:schemeClr val="tx1"/>
                          </a:solidFill>
                        </a:rPr>
                        <a:t>GFT Compost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algn="ctr"/>
                      <a:endParaRPr lang="nl-NL" sz="1400">
                        <a:solidFill>
                          <a:schemeClr val="tx1"/>
                        </a:solidFill>
                      </a:endParaRPr>
                    </a:p>
                  </a:txBody>
                  <a:tcPr/>
                </a:tc>
                <a:tc>
                  <a:txBody>
                    <a:bodyPr/>
                    <a:lstStyle/>
                    <a:p>
                      <a:pPr algn="ctr"/>
                      <a:r>
                        <a:rPr lang="nl-NL" sz="1400" b="1">
                          <a:solidFill>
                            <a:schemeClr val="tx1"/>
                          </a:solidFill>
                        </a:rPr>
                        <a:t>15-22</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289201">
                <a:tc>
                  <a:txBody>
                    <a:bodyPr/>
                    <a:lstStyle/>
                    <a:p>
                      <a:pPr algn="l"/>
                      <a:r>
                        <a:rPr lang="nl-NL" sz="1400" b="1">
                          <a:solidFill>
                            <a:schemeClr val="tx1"/>
                          </a:solidFill>
                        </a:rPr>
                        <a:t>Gewasresten bladgewassen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4">
                  <a:txBody>
                    <a:bodyPr/>
                    <a:lstStyle/>
                    <a:p>
                      <a:pPr algn="ctr"/>
                      <a:r>
                        <a:rPr lang="nl-NL" sz="1400" b="1">
                          <a:solidFill>
                            <a:schemeClr val="tx1"/>
                          </a:solidFill>
                        </a:rPr>
                        <a:t>Materiaal met relatief veel stikstof (N)</a:t>
                      </a:r>
                    </a:p>
                    <a:p>
                      <a:pPr algn="ctr"/>
                      <a:endParaRPr lang="nl-NL" sz="1400" b="1">
                        <a:solidFill>
                          <a:schemeClr val="tx1"/>
                        </a:solidFill>
                      </a:endParaRPr>
                    </a:p>
                    <a:p>
                      <a:pPr algn="ctr"/>
                      <a:r>
                        <a:rPr lang="nl-NL" sz="1400" b="1" u="sng">
                          <a:solidFill>
                            <a:schemeClr val="tx1"/>
                          </a:solidFill>
                        </a:rPr>
                        <a:t>Verschuiving naar</a:t>
                      </a:r>
                    </a:p>
                    <a:p>
                      <a:pPr algn="ctr"/>
                      <a:r>
                        <a:rPr lang="nl-NL" sz="1400" b="1" u="sng">
                          <a:solidFill>
                            <a:schemeClr val="tx1"/>
                          </a:solidFill>
                        </a:rPr>
                        <a:t>bacterie-dominantie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nl-NL" sz="1400" b="1">
                          <a:solidFill>
                            <a:schemeClr val="tx1"/>
                          </a:solidFill>
                        </a:rPr>
                        <a:t>12-20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15"/>
                  </a:ext>
                </a:extLst>
              </a:tr>
              <a:tr h="289201">
                <a:tc>
                  <a:txBody>
                    <a:bodyPr/>
                    <a:lstStyle/>
                    <a:p>
                      <a:pPr algn="l"/>
                      <a:r>
                        <a:rPr lang="nl-NL" sz="1400" b="1">
                          <a:solidFill>
                            <a:schemeClr val="tx1"/>
                          </a:solidFill>
                        </a:rPr>
                        <a:t>Varkensdrijfmest</a:t>
                      </a:r>
                    </a:p>
                  </a:txBody>
                  <a:tcPr>
                    <a:lnL w="12700" cap="flat" cmpd="sng" algn="ctr">
                      <a:solidFill>
                        <a:schemeClr val="tx1"/>
                      </a:solidFill>
                      <a:prstDash val="solid"/>
                      <a:round/>
                      <a:headEnd type="none" w="med" len="med"/>
                      <a:tailEnd type="none" w="med" len="med"/>
                    </a:lnL>
                  </a:tcPr>
                </a:tc>
                <a:tc vMerge="1">
                  <a:txBody>
                    <a:bodyPr/>
                    <a:lstStyle/>
                    <a:p>
                      <a:pPr algn="ctr"/>
                      <a:endParaRPr lang="nl-NL" sz="1200">
                        <a:solidFill>
                          <a:schemeClr val="tx1"/>
                        </a:solidFill>
                      </a:endParaRPr>
                    </a:p>
                  </a:txBody>
                  <a:tcPr/>
                </a:tc>
                <a:tc>
                  <a:txBody>
                    <a:bodyPr/>
                    <a:lstStyle/>
                    <a:p>
                      <a:pPr algn="ctr"/>
                      <a:r>
                        <a:rPr lang="nl-NL" sz="1400" b="1">
                          <a:solidFill>
                            <a:schemeClr val="tx1"/>
                          </a:solidFill>
                        </a:rPr>
                        <a:t>12</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6"/>
                  </a:ext>
                </a:extLst>
              </a:tr>
              <a:tr h="289201">
                <a:tc>
                  <a:txBody>
                    <a:bodyPr/>
                    <a:lstStyle/>
                    <a:p>
                      <a:pPr algn="l"/>
                      <a:r>
                        <a:rPr lang="nl-NL" sz="1400" b="1">
                          <a:solidFill>
                            <a:schemeClr val="tx1"/>
                          </a:solidFill>
                        </a:rPr>
                        <a:t>Kippenmest</a:t>
                      </a:r>
                    </a:p>
                  </a:txBody>
                  <a:tcPr>
                    <a:lnL w="12700" cap="flat" cmpd="sng" algn="ctr">
                      <a:solidFill>
                        <a:schemeClr val="tx1"/>
                      </a:solidFill>
                      <a:prstDash val="solid"/>
                      <a:round/>
                      <a:headEnd type="none" w="med" len="med"/>
                      <a:tailEnd type="none" w="med" len="med"/>
                    </a:lnL>
                  </a:tcPr>
                </a:tc>
                <a:tc vMerge="1">
                  <a:txBody>
                    <a:bodyPr/>
                    <a:lstStyle/>
                    <a:p>
                      <a:endParaRPr lang="nl-NL"/>
                    </a:p>
                  </a:txBody>
                  <a:tcPr/>
                </a:tc>
                <a:tc>
                  <a:txBody>
                    <a:bodyPr/>
                    <a:lstStyle/>
                    <a:p>
                      <a:pPr algn="ctr"/>
                      <a:r>
                        <a:rPr lang="nl-NL" sz="1400" b="1">
                          <a:solidFill>
                            <a:schemeClr val="tx1"/>
                          </a:solidFill>
                        </a:rPr>
                        <a:t>10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7"/>
                  </a:ext>
                </a:extLst>
              </a:tr>
              <a:tr h="289201">
                <a:tc>
                  <a:txBody>
                    <a:bodyPr/>
                    <a:lstStyle/>
                    <a:p>
                      <a:pPr algn="l"/>
                      <a:r>
                        <a:rPr lang="nl-NL" sz="1400" b="1">
                          <a:solidFill>
                            <a:schemeClr val="tx1"/>
                          </a:solidFill>
                        </a:rPr>
                        <a:t>Gier, dunne</a:t>
                      </a:r>
                      <a:r>
                        <a:rPr lang="nl-NL" sz="1400" b="1" baseline="0">
                          <a:solidFill>
                            <a:schemeClr val="tx1"/>
                          </a:solidFill>
                        </a:rPr>
                        <a:t> fractie, MC</a:t>
                      </a:r>
                      <a:endParaRPr lang="nl-NL" sz="1400" b="1">
                        <a:solidFill>
                          <a:schemeClr val="tx1"/>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algn="ctr"/>
                      <a:endParaRPr lang="nl-NL" sz="1200">
                        <a:solidFill>
                          <a:schemeClr val="tx1"/>
                        </a:solidFill>
                      </a:endParaRPr>
                    </a:p>
                  </a:txBody>
                  <a:tcPr/>
                </a:tc>
                <a:tc>
                  <a:txBody>
                    <a:bodyPr/>
                    <a:lstStyle/>
                    <a:p>
                      <a:pPr algn="ctr"/>
                      <a:r>
                        <a:rPr lang="nl-NL" sz="1400" b="1" dirty="0">
                          <a:solidFill>
                            <a:schemeClr val="tx1"/>
                          </a:solidFill>
                        </a:rPr>
                        <a:t>1-3</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239285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036e0a74f67ba7fba8b432fe1cbcb1e279f331"/>
</p:tagLst>
</file>

<file path=ppt/theme/theme1.xml><?xml version="1.0" encoding="utf-8"?>
<a:theme xmlns:a="http://schemas.openxmlformats.org/drawingml/2006/main" name="1_CZAV Template-set">
  <a:themeElements>
    <a:clrScheme name="CZAV">
      <a:dk1>
        <a:sysClr val="windowText" lastClr="000000"/>
      </a:dk1>
      <a:lt1>
        <a:sysClr val="window" lastClr="FFFFFF"/>
      </a:lt1>
      <a:dk2>
        <a:srgbClr val="595959"/>
      </a:dk2>
      <a:lt2>
        <a:srgbClr val="D8D8D8"/>
      </a:lt2>
      <a:accent1>
        <a:srgbClr val="3AAA40"/>
      </a:accent1>
      <a:accent2>
        <a:srgbClr val="C3D200"/>
      </a:accent2>
      <a:accent3>
        <a:srgbClr val="258DC2"/>
      </a:accent3>
      <a:accent4>
        <a:srgbClr val="96D082"/>
      </a:accent4>
      <a:accent5>
        <a:srgbClr val="C1E2B2"/>
      </a:accent5>
      <a:accent6>
        <a:srgbClr val="E0E578"/>
      </a:accent6>
      <a:hlink>
        <a:srgbClr val="EDEEB0"/>
      </a:hlink>
      <a:folHlink>
        <a:srgbClr val="B2B2B2"/>
      </a:folHlink>
    </a:clrScheme>
    <a:fontScheme name="CZAV">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587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accent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chor="t">
        <a:noAutofit/>
      </a:bodyPr>
      <a:lstStyle>
        <a:defPPr algn="l">
          <a:defRPr dirty="0" smtClean="0"/>
        </a:defPPr>
      </a:lstStyle>
    </a:txDef>
  </a:objectDefaults>
  <a:extraClrSchemeLst/>
  <a:extLst>
    <a:ext uri="{05A4C25C-085E-4340-85A3-A5531E510DB2}">
      <thm15:themeFamily xmlns:thm15="http://schemas.microsoft.com/office/thememl/2012/main" name="CZAV Template_set" id="{BB3FFB75-DF3C-4256-A11C-B5DACCCE9EB6}" vid="{23FE1667-E583-4018-9AAD-D0C4A362F79C}"/>
    </a:ext>
  </a:extLst>
</a:theme>
</file>

<file path=ppt/theme/theme2.xml><?xml version="1.0" encoding="utf-8"?>
<a:theme xmlns:a="http://schemas.openxmlformats.org/drawingml/2006/main" name="(INSTRUCTI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749200b-9419-41f2-8424-3a026bfcc89a">
      <UserInfo>
        <DisplayName>SharingLinks.c7c560ef-c8b5-4bf7-b252-5eb9a66a2d11.OrganizationEdit.19f13ec4-8193-4770-a07c-e88443b1a3c5</DisplayName>
        <AccountId>14</AccountId>
        <AccountType/>
      </UserInfo>
      <UserInfo>
        <DisplayName>Wies Adrianow</DisplayName>
        <AccountId>48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6900D3ECB541A4498788185C509CDA9" ma:contentTypeVersion="8" ma:contentTypeDescription="Een nieuw document maken." ma:contentTypeScope="" ma:versionID="1636615cb0533e98a22196904e2f62c9">
  <xsd:schema xmlns:xsd="http://www.w3.org/2001/XMLSchema" xmlns:xs="http://www.w3.org/2001/XMLSchema" xmlns:p="http://schemas.microsoft.com/office/2006/metadata/properties" xmlns:ns2="16e6199e-5345-4e83-8fb8-14a3c0f6f749" xmlns:ns3="c749200b-9419-41f2-8424-3a026bfcc89a" targetNamespace="http://schemas.microsoft.com/office/2006/metadata/properties" ma:root="true" ma:fieldsID="0e6e33c7dafaf5661d28a7aaf7e5137b" ns2:_="" ns3:_="">
    <xsd:import namespace="16e6199e-5345-4e83-8fb8-14a3c0f6f749"/>
    <xsd:import namespace="c749200b-9419-41f2-8424-3a026bfcc89a"/>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e6199e-5345-4e83-8fb8-14a3c0f6f74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49200b-9419-41f2-8424-3a026bfcc89a"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A85132-D342-48B2-B1EA-09FE50CB28BD}">
  <ds:schemaRefs>
    <ds:schemaRef ds:uri="http://purl.org/dc/elements/1.1/"/>
    <ds:schemaRef ds:uri="http://purl.org/dc/dcmitype/"/>
    <ds:schemaRef ds:uri="http://schemas.microsoft.com/office/2006/metadata/properties"/>
    <ds:schemaRef ds:uri="http://purl.org/dc/terms/"/>
    <ds:schemaRef ds:uri="c749200b-9419-41f2-8424-3a026bfcc89a"/>
    <ds:schemaRef ds:uri="http://www.w3.org/XML/1998/namespace"/>
    <ds:schemaRef ds:uri="16e6199e-5345-4e83-8fb8-14a3c0f6f749"/>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5C2BA62C-CA38-49F1-BBE9-8C0D998FBD42}">
  <ds:schemaRefs>
    <ds:schemaRef ds:uri="16e6199e-5345-4e83-8fb8-14a3c0f6f749"/>
    <ds:schemaRef ds:uri="c749200b-9419-41f2-8424-3a026bfcc8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00CF000-FE25-4F44-A98B-A3B5EE7BBD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10825</TotalTime>
  <Words>1401</Words>
  <Application>Microsoft Office PowerPoint</Application>
  <PresentationFormat>Breedbeeld</PresentationFormat>
  <Paragraphs>310</Paragraphs>
  <Slides>16</Slides>
  <Notes>14</Notes>
  <HiddenSlides>4</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16</vt:i4>
      </vt:variant>
    </vt:vector>
  </HeadingPairs>
  <TitlesOfParts>
    <vt:vector size="26" baseType="lpstr">
      <vt:lpstr>Arial</vt:lpstr>
      <vt:lpstr>Arial</vt:lpstr>
      <vt:lpstr>Calibri</vt:lpstr>
      <vt:lpstr>Calibri Light</vt:lpstr>
      <vt:lpstr>Courier New</vt:lpstr>
      <vt:lpstr>Open Sans</vt:lpstr>
      <vt:lpstr>Oswald</vt:lpstr>
      <vt:lpstr>Wingdings</vt:lpstr>
      <vt:lpstr>1_CZAV Template-set</vt:lpstr>
      <vt:lpstr>(INSTRUCTIES)</vt:lpstr>
      <vt:lpstr>Hoe voeden we de bodem met organische mest?      Frans Deijkers 29 maart 2022 </vt:lpstr>
      <vt:lpstr>Organische mest</vt:lpstr>
      <vt:lpstr>Mogelijkheden Vloeibaar?</vt:lpstr>
      <vt:lpstr>Mogelijkheden Vast?</vt:lpstr>
      <vt:lpstr>Infiltratie capaciteit </vt:lpstr>
      <vt:lpstr>Bokashi</vt:lpstr>
      <vt:lpstr>Doel Bokashi</vt:lpstr>
      <vt:lpstr>PowerPoint-presentatie</vt:lpstr>
      <vt:lpstr>Organische mest C/N verhouding  </vt:lpstr>
      <vt:lpstr>PowerPoint-presentatie</vt:lpstr>
      <vt:lpstr>Stikstof werking vaste organische mest</vt:lpstr>
      <vt:lpstr>Fosfaat en kali werking organische mest</vt:lpstr>
      <vt:lpstr>Bodem- en bemestingsbeleid</vt:lpstr>
      <vt:lpstr>doelen</vt:lpstr>
      <vt:lpstr>Maatregelen: najaarsbemesting</vt:lpstr>
      <vt:lpstr>Maatregelen: alle grondsoorten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CZAV</dc:title>
  <dc:creator>Eline Schoe</dc:creator>
  <cp:lastModifiedBy>Denise van Eekeren</cp:lastModifiedBy>
  <cp:revision>4</cp:revision>
  <cp:lastPrinted>2020-12-06T19:46:16Z</cp:lastPrinted>
  <dcterms:created xsi:type="dcterms:W3CDTF">2017-08-30T16:21:34Z</dcterms:created>
  <dcterms:modified xsi:type="dcterms:W3CDTF">2022-04-28T11:50:35Z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0x01010066900D3ECB541A4498788185C509CDA9</vt:lpwstr>
  </property>
  <property fmtid="{D5CDD505-2E9C-101B-9397-08002B2CF9AE}" pid="3" name="AuthorIds_UIVersion_2048">
    <vt:lpwstr>99</vt:lpwstr>
  </property>
  <property fmtid="{D5CDD505-2E9C-101B-9397-08002B2CF9AE}" pid="4" name="AuthorIds_UIVersion_2560">
    <vt:lpwstr>99</vt:lpwstr>
  </property>
  <property fmtid="{D5CDD505-2E9C-101B-9397-08002B2CF9AE}" pid="5" name="AuthorIds_UIVersion_3072">
    <vt:lpwstr>99</vt:lpwstr>
  </property>
</Properties>
</file>